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Open Sans Light"/>
      <p:regular r:id="rId7"/>
      <p:bold r:id="rId8"/>
      <p:italic r:id="rId9"/>
      <p:boldItalic r:id="rId10"/>
    </p:embeddedFont>
    <p:embeddedFont>
      <p:font typeface="Nunito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Sans-regular.fntdata"/><Relationship Id="rId10" Type="http://schemas.openxmlformats.org/officeDocument/2006/relationships/font" Target="fonts/OpenSansLight-boldItalic.fntdata"/><Relationship Id="rId13" Type="http://schemas.openxmlformats.org/officeDocument/2006/relationships/font" Target="fonts/NunitoSans-italic.fntdata"/><Relationship Id="rId12" Type="http://schemas.openxmlformats.org/officeDocument/2006/relationships/font" Target="fonts/Nunito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italic.fntdata"/><Relationship Id="rId14" Type="http://schemas.openxmlformats.org/officeDocument/2006/relationships/font" Target="fonts/Nunito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penSansLight-regular.fntdata"/><Relationship Id="rId8" Type="http://schemas.openxmlformats.org/officeDocument/2006/relationships/font" Target="fonts/Open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3e95a7588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g23e95a7588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Roboto Light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 - White">
  <p:cSld name="1_Table of Contents - Whit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 amt="52000"/>
          </a:blip>
          <a:srcRect b="0" l="0" r="0" t="0"/>
          <a:stretch/>
        </p:blipFill>
        <p:spPr>
          <a:xfrm flipH="1" rot="10800000">
            <a:off x="0" y="-2"/>
            <a:ext cx="914399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6985" y="4758297"/>
            <a:ext cx="748532" cy="2719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4014305" y="444260"/>
            <a:ext cx="813900" cy="813900"/>
          </a:xfrm>
          <a:prstGeom prst="roundRect">
            <a:avLst>
              <a:gd fmla="val 16667" name="adj"/>
            </a:avLst>
          </a:prstGeom>
          <a:solidFill>
            <a:schemeClr val="lt1">
              <a:alpha val="90590"/>
            </a:schemeClr>
          </a:solidFill>
          <a:ln>
            <a:noFill/>
          </a:ln>
          <a:effectLst>
            <a:outerShdw blurRad="177800" rotWithShape="0" algn="ctr">
              <a:srgbClr val="000000">
                <a:alpha val="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product plan overview.png" id="58" name="Google Shape;5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1093" y="959075"/>
            <a:ext cx="1846775" cy="3190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oduct plan overview.png"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7163" y="959075"/>
            <a:ext cx="1846775" cy="3190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oduct plan overview.png"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550" y="959075"/>
            <a:ext cx="1846775" cy="3190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roduct plan overview.png"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92291" y="959075"/>
            <a:ext cx="2061833" cy="3190875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>
            <p:ph idx="4294967295" type="subTitle"/>
          </p:nvPr>
        </p:nvSpPr>
        <p:spPr>
          <a:xfrm>
            <a:off x="436550" y="304800"/>
            <a:ext cx="6846000" cy="96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-GB" sz="2400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rPr>
              <a:t>Influencer Loyalty Tiering System</a:t>
            </a:r>
            <a:endParaRPr b="1" sz="2400">
              <a:solidFill>
                <a:schemeClr val="dk1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2648626" y="1113875"/>
            <a:ext cx="1791000" cy="6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rgbClr val="BF9000"/>
                </a:solidFill>
                <a:latin typeface="Muli"/>
                <a:ea typeface="Muli"/>
                <a:cs typeface="Muli"/>
                <a:sym typeface="Muli"/>
              </a:rPr>
              <a:t>Bronze</a:t>
            </a:r>
            <a:endParaRPr b="1">
              <a:solidFill>
                <a:srgbClr val="BF9000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4808975" y="1113875"/>
            <a:ext cx="1779000" cy="6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rgbClr val="999999"/>
                </a:solidFill>
                <a:latin typeface="Muli"/>
                <a:ea typeface="Muli"/>
                <a:cs typeface="Muli"/>
                <a:sym typeface="Muli"/>
              </a:rPr>
              <a:t>Silver</a:t>
            </a:r>
            <a:endParaRPr b="1">
              <a:solidFill>
                <a:srgbClr val="999999"/>
              </a:solidFill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2524850" y="1697515"/>
            <a:ext cx="19848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 Light"/>
                <a:ea typeface="Open Sans Light"/>
                <a:cs typeface="Open Sans Light"/>
                <a:sym typeface="Open Sans Light"/>
              </a:rPr>
              <a:t>1 Post &amp; 1 Story</a:t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 Light"/>
                <a:ea typeface="Open Sans Light"/>
                <a:cs typeface="Open Sans Light"/>
                <a:sym typeface="Open Sans Light"/>
              </a:rPr>
              <a:t>Influencer Score 60-75</a:t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 Light"/>
                <a:ea typeface="Open Sans Light"/>
                <a:cs typeface="Open Sans Light"/>
                <a:sym typeface="Open Sans Light"/>
              </a:rPr>
              <a:t>60% Relevant Audience</a:t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latin typeface="Open Sans Light"/>
                <a:ea typeface="Open Sans Light"/>
                <a:cs typeface="Open Sans Light"/>
                <a:sym typeface="Open Sans Light"/>
              </a:rPr>
              <a:t>Coupon Code</a:t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785890" y="1763261"/>
            <a:ext cx="2032200" cy="158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15K Story Views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Influencer Score 80-100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75% Relevant Audience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Bronze &amp; Silver +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Pre-Release Sample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$1000 For Content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4631675" y="1703247"/>
            <a:ext cx="2032200" cy="200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500 Like + 1K Views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Influencer Score 75-80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75% Relevant Audience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Bronze+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Free Product Sample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Personalized Discount Code</a:t>
            </a:r>
            <a:endParaRPr sz="10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657150" y="1610547"/>
            <a:ext cx="1373700" cy="20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latin typeface="Muli"/>
                <a:ea typeface="Muli"/>
                <a:cs typeface="Muli"/>
                <a:sym typeface="Muli"/>
              </a:rPr>
              <a:t>Requirements</a:t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latin typeface="Muli"/>
                <a:ea typeface="Muli"/>
                <a:cs typeface="Muli"/>
                <a:sym typeface="Muli"/>
              </a:rPr>
              <a:t>Compensation</a:t>
            </a:r>
            <a:endParaRPr b="1" sz="12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758598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6927713" y="1113875"/>
            <a:ext cx="1791000" cy="62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accent4"/>
                </a:solidFill>
                <a:latin typeface="Muli"/>
                <a:ea typeface="Muli"/>
                <a:cs typeface="Muli"/>
                <a:sym typeface="Muli"/>
              </a:rPr>
              <a:t>Gold</a:t>
            </a:r>
            <a:endParaRPr b="1">
              <a:solidFill>
                <a:schemeClr val="accent4"/>
              </a:solidFill>
              <a:latin typeface="Muli"/>
              <a:ea typeface="Muli"/>
              <a:cs typeface="Muli"/>
              <a:sym typeface="Mul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