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Nunito Sans Light"/>
      <p:regular r:id="rId14"/>
      <p:bold r:id="rId15"/>
      <p:italic r:id="rId16"/>
      <p:boldItalic r:id="rId17"/>
    </p:embeddedFont>
    <p:embeddedFont>
      <p:font typeface="Open Sans Light"/>
      <p:regular r:id="rId18"/>
      <p:bold r:id="rId19"/>
      <p:italic r:id="rId20"/>
      <p:boldItalic r:id="rId21"/>
    </p:embeddedFont>
    <p:embeddedFont>
      <p:font typeface="Open Sans"/>
      <p:regular r:id="rId22"/>
      <p:bold r:id="rId23"/>
      <p:italic r:id="rId24"/>
      <p:boldItalic r:id="rId25"/>
    </p:embeddedFont>
    <p:embeddedFont>
      <p:font typeface="Nunito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0" roundtripDataSignature="AMtx7mjJmBuslA3fAZFs2C5XJMZ28px/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italic.fntdata"/><Relationship Id="rId22" Type="http://schemas.openxmlformats.org/officeDocument/2006/relationships/font" Target="fonts/OpenSans-regular.fntdata"/><Relationship Id="rId21" Type="http://schemas.openxmlformats.org/officeDocument/2006/relationships/font" Target="fonts/OpenSansLight-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Sans-regular.fntdata"/><Relationship Id="rId25" Type="http://schemas.openxmlformats.org/officeDocument/2006/relationships/font" Target="fonts/OpenSans-boldItalic.fntdata"/><Relationship Id="rId28" Type="http://schemas.openxmlformats.org/officeDocument/2006/relationships/font" Target="fonts/NunitoSans-italic.fntdata"/><Relationship Id="rId27" Type="http://schemas.openxmlformats.org/officeDocument/2006/relationships/font" Target="fonts/Nunito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Sans-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NunitoSansLight-bold.fntdata"/><Relationship Id="rId14" Type="http://schemas.openxmlformats.org/officeDocument/2006/relationships/font" Target="fonts/NunitoSansLight-regular.fntdata"/><Relationship Id="rId17" Type="http://schemas.openxmlformats.org/officeDocument/2006/relationships/font" Target="fonts/NunitoSansLight-boldItalic.fntdata"/><Relationship Id="rId16" Type="http://schemas.openxmlformats.org/officeDocument/2006/relationships/font" Target="fonts/NunitoSansLight-italic.fntdata"/><Relationship Id="rId19" Type="http://schemas.openxmlformats.org/officeDocument/2006/relationships/font" Target="fonts/OpenSansLight-bold.fntdata"/><Relationship Id="rId18" Type="http://schemas.openxmlformats.org/officeDocument/2006/relationships/font" Target="fonts/OpenSans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19618553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19618553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196185539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196185539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196185539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196185539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196185539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196185539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196185539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196185539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96185539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196185539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klear.com" TargetMode="External"/><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p:spTree>
      <p:nvGrpSpPr>
        <p:cNvPr id="10" name="Shape 10"/>
        <p:cNvGrpSpPr/>
        <p:nvPr/>
      </p:nvGrpSpPr>
      <p:grpSpPr>
        <a:xfrm>
          <a:off x="0" y="0"/>
          <a:ext cx="0" cy="0"/>
          <a:chOff x="0" y="0"/>
          <a:chExt cx="0" cy="0"/>
        </a:xfrm>
      </p:grpSpPr>
      <p:pic>
        <p:nvPicPr>
          <p:cNvPr id="11" name="Google Shape;11;p12"/>
          <p:cNvPicPr preferRelativeResize="0"/>
          <p:nvPr/>
        </p:nvPicPr>
        <p:blipFill rotWithShape="1">
          <a:blip r:embed="rId2">
            <a:alphaModFix/>
          </a:blip>
          <a:srcRect b="0" l="0" r="0" t="0"/>
          <a:stretch/>
        </p:blipFill>
        <p:spPr>
          <a:xfrm>
            <a:off x="1"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8">
    <p:spTree>
      <p:nvGrpSpPr>
        <p:cNvPr id="47" name="Shape 47"/>
        <p:cNvGrpSpPr/>
        <p:nvPr/>
      </p:nvGrpSpPr>
      <p:grpSpPr>
        <a:xfrm>
          <a:off x="0" y="0"/>
          <a:ext cx="0" cy="0"/>
          <a:chOff x="0" y="0"/>
          <a:chExt cx="0" cy="0"/>
        </a:xfrm>
      </p:grpSpPr>
      <p:pic>
        <p:nvPicPr>
          <p:cNvPr id="48" name="Google Shape;48;p21"/>
          <p:cNvPicPr preferRelativeResize="0"/>
          <p:nvPr/>
        </p:nvPicPr>
        <p:blipFill rotWithShape="1">
          <a:blip r:embed="rId2">
            <a:alphaModFix amt="31000"/>
          </a:blip>
          <a:srcRect b="0" l="0" r="0" t="0"/>
          <a:stretch/>
        </p:blipFill>
        <p:spPr>
          <a:xfrm>
            <a:off x="1" y="0"/>
            <a:ext cx="9163878" cy="5143500"/>
          </a:xfrm>
          <a:prstGeom prst="rect">
            <a:avLst/>
          </a:prstGeom>
          <a:noFill/>
          <a:ln>
            <a:noFill/>
          </a:ln>
        </p:spPr>
      </p:pic>
      <p:sp>
        <p:nvSpPr>
          <p:cNvPr id="49" name="Google Shape;49;p21"/>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50" name="Google Shape;50;p21"/>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9">
    <p:spTree>
      <p:nvGrpSpPr>
        <p:cNvPr id="51" name="Shape 51"/>
        <p:cNvGrpSpPr/>
        <p:nvPr/>
      </p:nvGrpSpPr>
      <p:grpSpPr>
        <a:xfrm>
          <a:off x="0" y="0"/>
          <a:ext cx="0" cy="0"/>
          <a:chOff x="0" y="0"/>
          <a:chExt cx="0" cy="0"/>
        </a:xfrm>
      </p:grpSpPr>
      <p:sp>
        <p:nvSpPr>
          <p:cNvPr id="52" name="Google Shape;52;p22"/>
          <p:cNvSpPr/>
          <p:nvPr/>
        </p:nvSpPr>
        <p:spPr>
          <a:xfrm>
            <a:off x="6524786" y="0"/>
            <a:ext cx="2619214" cy="514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 name="Google Shape;53;p22"/>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0">
    <p:spTree>
      <p:nvGrpSpPr>
        <p:cNvPr id="54" name="Shape 54"/>
        <p:cNvGrpSpPr/>
        <p:nvPr/>
      </p:nvGrpSpPr>
      <p:grpSpPr>
        <a:xfrm>
          <a:off x="0" y="0"/>
          <a:ext cx="0" cy="0"/>
          <a:chOff x="0" y="0"/>
          <a:chExt cx="0" cy="0"/>
        </a:xfrm>
      </p:grpSpPr>
      <p:sp>
        <p:nvSpPr>
          <p:cNvPr id="55" name="Google Shape;55;p23"/>
          <p:cNvSpPr/>
          <p:nvPr/>
        </p:nvSpPr>
        <p:spPr>
          <a:xfrm>
            <a:off x="6524786" y="0"/>
            <a:ext cx="2619214" cy="5143500"/>
          </a:xfrm>
          <a:prstGeom prst="rect">
            <a:avLst/>
          </a:prstGeom>
          <a:solidFill>
            <a:srgbClr val="FEDDCA">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 name="Google Shape;56;p23"/>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1">
    <p:spTree>
      <p:nvGrpSpPr>
        <p:cNvPr id="57" name="Shape 57"/>
        <p:cNvGrpSpPr/>
        <p:nvPr/>
      </p:nvGrpSpPr>
      <p:grpSpPr>
        <a:xfrm>
          <a:off x="0" y="0"/>
          <a:ext cx="0" cy="0"/>
          <a:chOff x="0" y="0"/>
          <a:chExt cx="0" cy="0"/>
        </a:xfrm>
      </p:grpSpPr>
      <p:sp>
        <p:nvSpPr>
          <p:cNvPr id="58" name="Google Shape;58;p24"/>
          <p:cNvSpPr/>
          <p:nvPr/>
        </p:nvSpPr>
        <p:spPr>
          <a:xfrm>
            <a:off x="5199399" y="0"/>
            <a:ext cx="3944601" cy="5143500"/>
          </a:xfrm>
          <a:prstGeom prst="rect">
            <a:avLst/>
          </a:prstGeom>
          <a:solidFill>
            <a:srgbClr val="FEDDCA">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 name="Google Shape;59;p24"/>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2">
    <p:bg>
      <p:bgPr>
        <a:solidFill>
          <a:schemeClr val="lt1">
            <a:alpha val="0"/>
          </a:schemeClr>
        </a:solidFill>
      </p:bgPr>
    </p:bg>
    <p:spTree>
      <p:nvGrpSpPr>
        <p:cNvPr id="60" name="Shape 60"/>
        <p:cNvGrpSpPr/>
        <p:nvPr/>
      </p:nvGrpSpPr>
      <p:grpSpPr>
        <a:xfrm>
          <a:off x="0" y="0"/>
          <a:ext cx="0" cy="0"/>
          <a:chOff x="0" y="0"/>
          <a:chExt cx="0" cy="0"/>
        </a:xfrm>
      </p:grpSpPr>
      <p:sp>
        <p:nvSpPr>
          <p:cNvPr id="61" name="Google Shape;61;p25"/>
          <p:cNvSpPr/>
          <p:nvPr/>
        </p:nvSpPr>
        <p:spPr>
          <a:xfrm>
            <a:off x="5199399" y="0"/>
            <a:ext cx="3944601" cy="514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 name="Google Shape;62;p25"/>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3">
    <p:spTree>
      <p:nvGrpSpPr>
        <p:cNvPr id="63" name="Shape 63"/>
        <p:cNvGrpSpPr/>
        <p:nvPr/>
      </p:nvGrpSpPr>
      <p:grpSpPr>
        <a:xfrm>
          <a:off x="0" y="0"/>
          <a:ext cx="0" cy="0"/>
          <a:chOff x="0" y="0"/>
          <a:chExt cx="0" cy="0"/>
        </a:xfrm>
      </p:grpSpPr>
      <p:sp>
        <p:nvSpPr>
          <p:cNvPr id="64" name="Google Shape;64;p26"/>
          <p:cNvSpPr/>
          <p:nvPr/>
        </p:nvSpPr>
        <p:spPr>
          <a:xfrm>
            <a:off x="0" y="0"/>
            <a:ext cx="5433004" cy="5143500"/>
          </a:xfrm>
          <a:prstGeom prst="rect">
            <a:avLst/>
          </a:prstGeom>
          <a:solidFill>
            <a:schemeClr val="dk2">
              <a:alpha val="4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5" name="Google Shape;65;p26"/>
          <p:cNvPicPr preferRelativeResize="0"/>
          <p:nvPr/>
        </p:nvPicPr>
        <p:blipFill rotWithShape="1">
          <a:blip r:embed="rId2">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4">
    <p:spTree>
      <p:nvGrpSpPr>
        <p:cNvPr id="66" name="Shape 66"/>
        <p:cNvGrpSpPr/>
        <p:nvPr/>
      </p:nvGrpSpPr>
      <p:grpSpPr>
        <a:xfrm>
          <a:off x="0" y="0"/>
          <a:ext cx="0" cy="0"/>
          <a:chOff x="0" y="0"/>
          <a:chExt cx="0" cy="0"/>
        </a:xfrm>
      </p:grpSpPr>
      <p:sp>
        <p:nvSpPr>
          <p:cNvPr id="67" name="Google Shape;67;p27"/>
          <p:cNvSpPr/>
          <p:nvPr/>
        </p:nvSpPr>
        <p:spPr>
          <a:xfrm>
            <a:off x="-6674" y="0"/>
            <a:ext cx="5433004" cy="5143500"/>
          </a:xfrm>
          <a:prstGeom prst="rect">
            <a:avLst/>
          </a:prstGeom>
          <a:solidFill>
            <a:schemeClr val="accent6">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8" name="Google Shape;68;p27"/>
          <p:cNvPicPr preferRelativeResize="0"/>
          <p:nvPr/>
        </p:nvPicPr>
        <p:blipFill rotWithShape="1">
          <a:blip r:embed="rId2">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5">
    <p:bg>
      <p:bgPr>
        <a:solidFill>
          <a:schemeClr val="lt1"/>
        </a:solidFill>
      </p:bgPr>
    </p:bg>
    <p:spTree>
      <p:nvGrpSpPr>
        <p:cNvPr id="69" name="Shape 69"/>
        <p:cNvGrpSpPr/>
        <p:nvPr/>
      </p:nvGrpSpPr>
      <p:grpSpPr>
        <a:xfrm>
          <a:off x="0" y="0"/>
          <a:ext cx="0" cy="0"/>
          <a:chOff x="0" y="0"/>
          <a:chExt cx="0" cy="0"/>
        </a:xfrm>
      </p:grpSpPr>
      <p:sp>
        <p:nvSpPr>
          <p:cNvPr id="70" name="Google Shape;70;p28"/>
          <p:cNvSpPr/>
          <p:nvPr/>
        </p:nvSpPr>
        <p:spPr>
          <a:xfrm>
            <a:off x="0" y="0"/>
            <a:ext cx="2750949" cy="514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1" name="Google Shape;71;p28"/>
          <p:cNvPicPr preferRelativeResize="0"/>
          <p:nvPr/>
        </p:nvPicPr>
        <p:blipFill rotWithShape="1">
          <a:blip r:embed="rId2">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6">
    <p:spTree>
      <p:nvGrpSpPr>
        <p:cNvPr id="72" name="Shape 72"/>
        <p:cNvGrpSpPr/>
        <p:nvPr/>
      </p:nvGrpSpPr>
      <p:grpSpPr>
        <a:xfrm>
          <a:off x="0" y="0"/>
          <a:ext cx="0" cy="0"/>
          <a:chOff x="0" y="0"/>
          <a:chExt cx="0" cy="0"/>
        </a:xfrm>
      </p:grpSpPr>
      <p:sp>
        <p:nvSpPr>
          <p:cNvPr id="73" name="Google Shape;73;p29"/>
          <p:cNvSpPr/>
          <p:nvPr/>
        </p:nvSpPr>
        <p:spPr>
          <a:xfrm>
            <a:off x="0" y="0"/>
            <a:ext cx="2743200" cy="5143500"/>
          </a:xfrm>
          <a:prstGeom prst="rect">
            <a:avLst/>
          </a:prstGeom>
          <a:solidFill>
            <a:schemeClr val="dk2">
              <a:alpha val="4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4" name="Google Shape;74;p29"/>
          <p:cNvPicPr preferRelativeResize="0"/>
          <p:nvPr/>
        </p:nvPicPr>
        <p:blipFill rotWithShape="1">
          <a:blip r:embed="rId2">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17">
    <p:spTree>
      <p:nvGrpSpPr>
        <p:cNvPr id="75" name="Shape 75"/>
        <p:cNvGrpSpPr/>
        <p:nvPr/>
      </p:nvGrpSpPr>
      <p:grpSpPr>
        <a:xfrm>
          <a:off x="0" y="0"/>
          <a:ext cx="0" cy="0"/>
          <a:chOff x="0" y="0"/>
          <a:chExt cx="0" cy="0"/>
        </a:xfrm>
      </p:grpSpPr>
      <p:sp>
        <p:nvSpPr>
          <p:cNvPr id="76" name="Google Shape;76;p30"/>
          <p:cNvSpPr/>
          <p:nvPr/>
        </p:nvSpPr>
        <p:spPr>
          <a:xfrm>
            <a:off x="-6674" y="0"/>
            <a:ext cx="2749874" cy="5143500"/>
          </a:xfrm>
          <a:prstGeom prst="rect">
            <a:avLst/>
          </a:prstGeom>
          <a:solidFill>
            <a:schemeClr val="accent6">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7" name="Google Shape;77;p30"/>
          <p:cNvPicPr preferRelativeResize="0"/>
          <p:nvPr/>
        </p:nvPicPr>
        <p:blipFill rotWithShape="1">
          <a:blip r:embed="rId2">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2">
    <p:spTree>
      <p:nvGrpSpPr>
        <p:cNvPr id="12" name="Shape 12"/>
        <p:cNvGrpSpPr/>
        <p:nvPr/>
      </p:nvGrpSpPr>
      <p:grpSpPr>
        <a:xfrm>
          <a:off x="0" y="0"/>
          <a:ext cx="0" cy="0"/>
          <a:chOff x="0" y="0"/>
          <a:chExt cx="0" cy="0"/>
        </a:xfrm>
      </p:grpSpPr>
      <p:pic>
        <p:nvPicPr>
          <p:cNvPr id="13" name="Google Shape;13;p13"/>
          <p:cNvPicPr preferRelativeResize="0"/>
          <p:nvPr/>
        </p:nvPicPr>
        <p:blipFill rotWithShape="1">
          <a:blip r:embed="rId2">
            <a:alphaModFix amt="52000"/>
          </a:blip>
          <a:srcRect b="0" l="0" r="0" t="0"/>
          <a:stretch/>
        </p:blipFill>
        <p:spPr>
          <a:xfrm>
            <a:off x="0" y="-1"/>
            <a:ext cx="9143999" cy="5151799"/>
          </a:xfrm>
          <a:prstGeom prst="rect">
            <a:avLst/>
          </a:prstGeom>
          <a:noFill/>
          <a:ln>
            <a:noFill/>
          </a:ln>
        </p:spPr>
      </p:pic>
      <p:sp>
        <p:nvSpPr>
          <p:cNvPr id="14" name="Google Shape;14;p13"/>
          <p:cNvSpPr/>
          <p:nvPr/>
        </p:nvSpPr>
        <p:spPr>
          <a:xfrm>
            <a:off x="0" y="0"/>
            <a:ext cx="3578087" cy="5143500"/>
          </a:xfrm>
          <a:prstGeom prst="rect">
            <a:avLst/>
          </a:prstGeom>
          <a:solidFill>
            <a:srgbClr val="C9E6E0">
              <a:alpha val="1921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 name="Google Shape;15;p13"/>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16" name="Google Shape;16;p13"/>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Report">
  <p:cSld name="CUSTOM_6_3">
    <p:spTree>
      <p:nvGrpSpPr>
        <p:cNvPr id="78" name="Shape 78"/>
        <p:cNvGrpSpPr/>
        <p:nvPr/>
      </p:nvGrpSpPr>
      <p:grpSpPr>
        <a:xfrm>
          <a:off x="0" y="0"/>
          <a:ext cx="0" cy="0"/>
          <a:chOff x="0" y="0"/>
          <a:chExt cx="0" cy="0"/>
        </a:xfrm>
      </p:grpSpPr>
      <p:sp>
        <p:nvSpPr>
          <p:cNvPr id="79" name="Google Shape;79;p31"/>
          <p:cNvSpPr txBox="1"/>
          <p:nvPr/>
        </p:nvSpPr>
        <p:spPr>
          <a:xfrm>
            <a:off x="457200" y="318750"/>
            <a:ext cx="4222800" cy="55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4B4F53"/>
                </a:solidFill>
                <a:latin typeface="Arial"/>
                <a:ea typeface="Arial"/>
                <a:cs typeface="Arial"/>
                <a:sym typeface="Arial"/>
              </a:rPr>
              <a:t>Contents</a:t>
            </a:r>
            <a:endParaRPr b="0" i="0" sz="2600" u="none" cap="none" strike="noStrike">
              <a:solidFill>
                <a:srgbClr val="4B4F53"/>
              </a:solidFill>
              <a:latin typeface="Arial"/>
              <a:ea typeface="Arial"/>
              <a:cs typeface="Arial"/>
              <a:sym typeface="Arial"/>
            </a:endParaRPr>
          </a:p>
        </p:txBody>
      </p:sp>
      <p:sp>
        <p:nvSpPr>
          <p:cNvPr id="80" name="Google Shape;80;p31"/>
          <p:cNvSpPr txBox="1"/>
          <p:nvPr>
            <p:ph idx="1" type="body"/>
          </p:nvPr>
        </p:nvSpPr>
        <p:spPr>
          <a:xfrm>
            <a:off x="457200" y="970350"/>
            <a:ext cx="1601400" cy="37161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lt1"/>
              </a:buClr>
              <a:buSzPts val="1400"/>
              <a:buFont typeface="Arial"/>
              <a:buChar char="𑁦"/>
              <a:defRPr>
                <a:solidFill>
                  <a:schemeClr val="lt1"/>
                </a:solidFill>
                <a:latin typeface="Arial"/>
                <a:ea typeface="Arial"/>
                <a:cs typeface="Arial"/>
                <a:sym typeface="Arial"/>
              </a:defRPr>
            </a:lvl1pPr>
            <a:lvl2pPr indent="-304800" lvl="1" marL="914400" algn="l">
              <a:lnSpc>
                <a:spcPct val="100000"/>
              </a:lnSpc>
              <a:spcBef>
                <a:spcPts val="1600"/>
              </a:spcBef>
              <a:spcAft>
                <a:spcPts val="0"/>
              </a:spcAft>
              <a:buClr>
                <a:schemeClr val="lt1"/>
              </a:buClr>
              <a:buSzPts val="1200"/>
              <a:buFont typeface="Arial"/>
              <a:buChar char="𑁦"/>
              <a:defRPr>
                <a:solidFill>
                  <a:schemeClr val="lt1"/>
                </a:solidFill>
                <a:latin typeface="Arial"/>
                <a:ea typeface="Arial"/>
                <a:cs typeface="Arial"/>
                <a:sym typeface="Arial"/>
              </a:defRPr>
            </a:lvl2pPr>
            <a:lvl3pPr indent="-292100" lvl="2" marL="13716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3pPr>
            <a:lvl4pPr indent="-292100" lvl="3" marL="18288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4pPr>
            <a:lvl5pPr indent="-292100" lvl="4" marL="22860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5pPr>
            <a:lvl6pPr indent="-292100" lvl="5" marL="27432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6pPr>
            <a:lvl7pPr indent="-292100" lvl="6" marL="32004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7pPr>
            <a:lvl8pPr indent="-292100" lvl="7" marL="3657600" algn="l">
              <a:lnSpc>
                <a:spcPct val="100000"/>
              </a:lnSpc>
              <a:spcBef>
                <a:spcPts val="1600"/>
              </a:spcBef>
              <a:spcAft>
                <a:spcPts val="0"/>
              </a:spcAft>
              <a:buClr>
                <a:schemeClr val="lt1"/>
              </a:buClr>
              <a:buSzPts val="1000"/>
              <a:buFont typeface="Arial"/>
              <a:buChar char="𑁦"/>
              <a:defRPr>
                <a:solidFill>
                  <a:schemeClr val="lt1"/>
                </a:solidFill>
                <a:latin typeface="Arial"/>
                <a:ea typeface="Arial"/>
                <a:cs typeface="Arial"/>
                <a:sym typeface="Arial"/>
              </a:defRPr>
            </a:lvl8pPr>
            <a:lvl9pPr indent="-292100" lvl="8" marL="4114800" algn="l">
              <a:lnSpc>
                <a:spcPct val="100000"/>
              </a:lnSpc>
              <a:spcBef>
                <a:spcPts val="1600"/>
              </a:spcBef>
              <a:spcAft>
                <a:spcPts val="1600"/>
              </a:spcAft>
              <a:buClr>
                <a:schemeClr val="lt1"/>
              </a:buClr>
              <a:buSzPts val="1000"/>
              <a:buFont typeface="Arial"/>
              <a:buChar char="𑁦"/>
              <a:defRPr>
                <a:solidFill>
                  <a:schemeClr val="lt1"/>
                </a:solidFill>
                <a:latin typeface="Arial"/>
                <a:ea typeface="Arial"/>
                <a:cs typeface="Arial"/>
                <a:sym typeface="Arial"/>
              </a:defRPr>
            </a:lvl9pPr>
          </a:lstStyle>
          <a:p/>
        </p:txBody>
      </p:sp>
      <p:sp>
        <p:nvSpPr>
          <p:cNvPr id="81" name="Google Shape;81;p31"/>
          <p:cNvSpPr txBox="1"/>
          <p:nvPr>
            <p:ph idx="2" type="body"/>
          </p:nvPr>
        </p:nvSpPr>
        <p:spPr>
          <a:xfrm>
            <a:off x="2329050" y="970350"/>
            <a:ext cx="479100" cy="37161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dk2"/>
              </a:buClr>
              <a:buSzPts val="1400"/>
              <a:buFont typeface="Arial"/>
              <a:buChar char="𑁦"/>
              <a:defRPr b="1">
                <a:solidFill>
                  <a:schemeClr val="dk2"/>
                </a:solidFill>
                <a:latin typeface="Arial"/>
                <a:ea typeface="Arial"/>
                <a:cs typeface="Arial"/>
                <a:sym typeface="Arial"/>
              </a:defRPr>
            </a:lvl1pPr>
            <a:lvl2pPr indent="-304800" lvl="1" marL="914400" algn="l">
              <a:lnSpc>
                <a:spcPct val="100000"/>
              </a:lnSpc>
              <a:spcBef>
                <a:spcPts val="1600"/>
              </a:spcBef>
              <a:spcAft>
                <a:spcPts val="0"/>
              </a:spcAft>
              <a:buClr>
                <a:schemeClr val="dk2"/>
              </a:buClr>
              <a:buSzPts val="1200"/>
              <a:buFont typeface="Arial"/>
              <a:buChar char="𑁦"/>
              <a:defRPr b="1">
                <a:solidFill>
                  <a:schemeClr val="dk2"/>
                </a:solidFill>
                <a:latin typeface="Arial"/>
                <a:ea typeface="Arial"/>
                <a:cs typeface="Arial"/>
                <a:sym typeface="Arial"/>
              </a:defRPr>
            </a:lvl2pPr>
            <a:lvl3pPr indent="-292100" lvl="2" marL="13716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3pPr>
            <a:lvl4pPr indent="-292100" lvl="3" marL="18288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4pPr>
            <a:lvl5pPr indent="-292100" lvl="4" marL="22860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5pPr>
            <a:lvl6pPr indent="-292100" lvl="5" marL="27432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6pPr>
            <a:lvl7pPr indent="-292100" lvl="6" marL="32004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7pPr>
            <a:lvl8pPr indent="-292100" lvl="7" marL="3657600" algn="l">
              <a:lnSpc>
                <a:spcPct val="100000"/>
              </a:lnSpc>
              <a:spcBef>
                <a:spcPts val="1600"/>
              </a:spcBef>
              <a:spcAft>
                <a:spcPts val="0"/>
              </a:spcAft>
              <a:buClr>
                <a:schemeClr val="dk2"/>
              </a:buClr>
              <a:buSzPts val="1000"/>
              <a:buFont typeface="Arial"/>
              <a:buChar char="𑁦"/>
              <a:defRPr b="1">
                <a:solidFill>
                  <a:schemeClr val="dk2"/>
                </a:solidFill>
                <a:latin typeface="Arial"/>
                <a:ea typeface="Arial"/>
                <a:cs typeface="Arial"/>
                <a:sym typeface="Arial"/>
              </a:defRPr>
            </a:lvl8pPr>
            <a:lvl9pPr indent="-292100" lvl="8" marL="4114800" algn="l">
              <a:lnSpc>
                <a:spcPct val="100000"/>
              </a:lnSpc>
              <a:spcBef>
                <a:spcPts val="1600"/>
              </a:spcBef>
              <a:spcAft>
                <a:spcPts val="1600"/>
              </a:spcAft>
              <a:buClr>
                <a:schemeClr val="dk2"/>
              </a:buClr>
              <a:buSzPts val="1000"/>
              <a:buFont typeface="Arial"/>
              <a:buChar char="𑁦"/>
              <a:defRPr b="1">
                <a:solidFill>
                  <a:schemeClr val="dk2"/>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A">
  <p:cSld name="CUSTOM_6_2">
    <p:spTree>
      <p:nvGrpSpPr>
        <p:cNvPr id="82" name="Shape 82"/>
        <p:cNvGrpSpPr/>
        <p:nvPr/>
      </p:nvGrpSpPr>
      <p:grpSpPr>
        <a:xfrm>
          <a:off x="0" y="0"/>
          <a:ext cx="0" cy="0"/>
          <a:chOff x="0" y="0"/>
          <a:chExt cx="0" cy="0"/>
        </a:xfrm>
      </p:grpSpPr>
      <p:pic>
        <p:nvPicPr>
          <p:cNvPr id="83" name="Google Shape;83;p32"/>
          <p:cNvPicPr preferRelativeResize="0"/>
          <p:nvPr/>
        </p:nvPicPr>
        <p:blipFill rotWithShape="1">
          <a:blip r:embed="rId2">
            <a:alphaModFix/>
          </a:blip>
          <a:srcRect b="0" l="4595" r="4584" t="0"/>
          <a:stretch/>
        </p:blipFill>
        <p:spPr>
          <a:xfrm>
            <a:off x="0" y="0"/>
            <a:ext cx="9143996" cy="5143501"/>
          </a:xfrm>
          <a:prstGeom prst="rect">
            <a:avLst/>
          </a:prstGeom>
          <a:noFill/>
          <a:ln>
            <a:noFill/>
          </a:ln>
        </p:spPr>
      </p:pic>
      <p:sp>
        <p:nvSpPr>
          <p:cNvPr id="84" name="Google Shape;84;p32"/>
          <p:cNvSpPr txBox="1"/>
          <p:nvPr>
            <p:ph type="title"/>
          </p:nvPr>
        </p:nvSpPr>
        <p:spPr>
          <a:xfrm>
            <a:off x="457200" y="851100"/>
            <a:ext cx="3625200" cy="95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l">
              <a:lnSpc>
                <a:spcPct val="100000"/>
              </a:lnSpc>
              <a:spcBef>
                <a:spcPts val="0"/>
              </a:spcBef>
              <a:spcAft>
                <a:spcPts val="0"/>
              </a:spcAft>
              <a:buClr>
                <a:schemeClr val="lt1"/>
              </a:buClr>
              <a:buSzPts val="3200"/>
              <a:buNone/>
              <a:defRPr sz="3200">
                <a:solidFill>
                  <a:schemeClr val="lt1"/>
                </a:solidFill>
              </a:defRPr>
            </a:lvl2pPr>
            <a:lvl3pPr lvl="2" algn="l">
              <a:lnSpc>
                <a:spcPct val="100000"/>
              </a:lnSpc>
              <a:spcBef>
                <a:spcPts val="0"/>
              </a:spcBef>
              <a:spcAft>
                <a:spcPts val="0"/>
              </a:spcAft>
              <a:buClr>
                <a:schemeClr val="lt1"/>
              </a:buClr>
              <a:buSzPts val="3200"/>
              <a:buNone/>
              <a:defRPr sz="3200">
                <a:solidFill>
                  <a:schemeClr val="lt1"/>
                </a:solidFill>
              </a:defRPr>
            </a:lvl3pPr>
            <a:lvl4pPr lvl="3" algn="l">
              <a:lnSpc>
                <a:spcPct val="100000"/>
              </a:lnSpc>
              <a:spcBef>
                <a:spcPts val="0"/>
              </a:spcBef>
              <a:spcAft>
                <a:spcPts val="0"/>
              </a:spcAft>
              <a:buClr>
                <a:schemeClr val="lt1"/>
              </a:buClr>
              <a:buSzPts val="3200"/>
              <a:buNone/>
              <a:defRPr sz="3200">
                <a:solidFill>
                  <a:schemeClr val="lt1"/>
                </a:solidFill>
              </a:defRPr>
            </a:lvl4pPr>
            <a:lvl5pPr lvl="4" algn="l">
              <a:lnSpc>
                <a:spcPct val="100000"/>
              </a:lnSpc>
              <a:spcBef>
                <a:spcPts val="0"/>
              </a:spcBef>
              <a:spcAft>
                <a:spcPts val="0"/>
              </a:spcAft>
              <a:buClr>
                <a:schemeClr val="lt1"/>
              </a:buClr>
              <a:buSzPts val="3200"/>
              <a:buNone/>
              <a:defRPr sz="3200">
                <a:solidFill>
                  <a:schemeClr val="lt1"/>
                </a:solidFill>
              </a:defRPr>
            </a:lvl5pPr>
            <a:lvl6pPr lvl="5" algn="l">
              <a:lnSpc>
                <a:spcPct val="100000"/>
              </a:lnSpc>
              <a:spcBef>
                <a:spcPts val="0"/>
              </a:spcBef>
              <a:spcAft>
                <a:spcPts val="0"/>
              </a:spcAft>
              <a:buClr>
                <a:schemeClr val="lt1"/>
              </a:buClr>
              <a:buSzPts val="3200"/>
              <a:buNone/>
              <a:defRPr sz="3200">
                <a:solidFill>
                  <a:schemeClr val="lt1"/>
                </a:solidFill>
              </a:defRPr>
            </a:lvl6pPr>
            <a:lvl7pPr lvl="6" algn="l">
              <a:lnSpc>
                <a:spcPct val="100000"/>
              </a:lnSpc>
              <a:spcBef>
                <a:spcPts val="0"/>
              </a:spcBef>
              <a:spcAft>
                <a:spcPts val="0"/>
              </a:spcAft>
              <a:buClr>
                <a:schemeClr val="lt1"/>
              </a:buClr>
              <a:buSzPts val="3200"/>
              <a:buNone/>
              <a:defRPr sz="3200">
                <a:solidFill>
                  <a:schemeClr val="lt1"/>
                </a:solidFill>
              </a:defRPr>
            </a:lvl7pPr>
            <a:lvl8pPr lvl="7" algn="l">
              <a:lnSpc>
                <a:spcPct val="100000"/>
              </a:lnSpc>
              <a:spcBef>
                <a:spcPts val="0"/>
              </a:spcBef>
              <a:spcAft>
                <a:spcPts val="0"/>
              </a:spcAft>
              <a:buClr>
                <a:schemeClr val="lt1"/>
              </a:buClr>
              <a:buSzPts val="3200"/>
              <a:buNone/>
              <a:defRPr sz="3200">
                <a:solidFill>
                  <a:schemeClr val="lt1"/>
                </a:solidFill>
              </a:defRPr>
            </a:lvl8pPr>
            <a:lvl9pPr lvl="8" algn="l">
              <a:lnSpc>
                <a:spcPct val="100000"/>
              </a:lnSpc>
              <a:spcBef>
                <a:spcPts val="0"/>
              </a:spcBef>
              <a:spcAft>
                <a:spcPts val="0"/>
              </a:spcAft>
              <a:buClr>
                <a:schemeClr val="lt1"/>
              </a:buClr>
              <a:buSzPts val="3200"/>
              <a:buNone/>
              <a:defRPr sz="3200">
                <a:solidFill>
                  <a:schemeClr val="lt1"/>
                </a:solidFill>
              </a:defRPr>
            </a:lvl9pPr>
          </a:lstStyle>
          <a:p/>
        </p:txBody>
      </p:sp>
      <p:sp>
        <p:nvSpPr>
          <p:cNvPr id="85" name="Google Shape;85;p32"/>
          <p:cNvSpPr txBox="1"/>
          <p:nvPr>
            <p:ph idx="1" type="subTitle"/>
          </p:nvPr>
        </p:nvSpPr>
        <p:spPr>
          <a:xfrm>
            <a:off x="457200" y="457200"/>
            <a:ext cx="3625200" cy="393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D">
  <p:cSld name="CUSTOM_6_1_1_1">
    <p:spTree>
      <p:nvGrpSpPr>
        <p:cNvPr id="86" name="Shape 86"/>
        <p:cNvGrpSpPr/>
        <p:nvPr/>
      </p:nvGrpSpPr>
      <p:grpSpPr>
        <a:xfrm>
          <a:off x="0" y="0"/>
          <a:ext cx="0" cy="0"/>
          <a:chOff x="0" y="0"/>
          <a:chExt cx="0" cy="0"/>
        </a:xfrm>
      </p:grpSpPr>
      <p:pic>
        <p:nvPicPr>
          <p:cNvPr id="87" name="Google Shape;87;p33"/>
          <p:cNvPicPr preferRelativeResize="0"/>
          <p:nvPr/>
        </p:nvPicPr>
        <p:blipFill rotWithShape="1">
          <a:blip r:embed="rId2">
            <a:alphaModFix/>
          </a:blip>
          <a:srcRect b="0" l="4595" r="4584" t="0"/>
          <a:stretch/>
        </p:blipFill>
        <p:spPr>
          <a:xfrm>
            <a:off x="0" y="0"/>
            <a:ext cx="9143996" cy="5143501"/>
          </a:xfrm>
          <a:prstGeom prst="rect">
            <a:avLst/>
          </a:prstGeom>
          <a:noFill/>
          <a:ln>
            <a:noFill/>
          </a:ln>
        </p:spPr>
      </p:pic>
      <p:sp>
        <p:nvSpPr>
          <p:cNvPr id="88" name="Google Shape;88;p33"/>
          <p:cNvSpPr txBox="1"/>
          <p:nvPr>
            <p:ph type="title"/>
          </p:nvPr>
        </p:nvSpPr>
        <p:spPr>
          <a:xfrm>
            <a:off x="457200" y="851100"/>
            <a:ext cx="3625200" cy="95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l">
              <a:lnSpc>
                <a:spcPct val="100000"/>
              </a:lnSpc>
              <a:spcBef>
                <a:spcPts val="0"/>
              </a:spcBef>
              <a:spcAft>
                <a:spcPts val="0"/>
              </a:spcAft>
              <a:buClr>
                <a:schemeClr val="lt1"/>
              </a:buClr>
              <a:buSzPts val="3200"/>
              <a:buNone/>
              <a:defRPr sz="3200">
                <a:solidFill>
                  <a:schemeClr val="lt1"/>
                </a:solidFill>
              </a:defRPr>
            </a:lvl2pPr>
            <a:lvl3pPr lvl="2" algn="l">
              <a:lnSpc>
                <a:spcPct val="100000"/>
              </a:lnSpc>
              <a:spcBef>
                <a:spcPts val="0"/>
              </a:spcBef>
              <a:spcAft>
                <a:spcPts val="0"/>
              </a:spcAft>
              <a:buClr>
                <a:schemeClr val="lt1"/>
              </a:buClr>
              <a:buSzPts val="3200"/>
              <a:buNone/>
              <a:defRPr sz="3200">
                <a:solidFill>
                  <a:schemeClr val="lt1"/>
                </a:solidFill>
              </a:defRPr>
            </a:lvl3pPr>
            <a:lvl4pPr lvl="3" algn="l">
              <a:lnSpc>
                <a:spcPct val="100000"/>
              </a:lnSpc>
              <a:spcBef>
                <a:spcPts val="0"/>
              </a:spcBef>
              <a:spcAft>
                <a:spcPts val="0"/>
              </a:spcAft>
              <a:buClr>
                <a:schemeClr val="lt1"/>
              </a:buClr>
              <a:buSzPts val="3200"/>
              <a:buNone/>
              <a:defRPr sz="3200">
                <a:solidFill>
                  <a:schemeClr val="lt1"/>
                </a:solidFill>
              </a:defRPr>
            </a:lvl4pPr>
            <a:lvl5pPr lvl="4" algn="l">
              <a:lnSpc>
                <a:spcPct val="100000"/>
              </a:lnSpc>
              <a:spcBef>
                <a:spcPts val="0"/>
              </a:spcBef>
              <a:spcAft>
                <a:spcPts val="0"/>
              </a:spcAft>
              <a:buClr>
                <a:schemeClr val="lt1"/>
              </a:buClr>
              <a:buSzPts val="3200"/>
              <a:buNone/>
              <a:defRPr sz="3200">
                <a:solidFill>
                  <a:schemeClr val="lt1"/>
                </a:solidFill>
              </a:defRPr>
            </a:lvl5pPr>
            <a:lvl6pPr lvl="5" algn="l">
              <a:lnSpc>
                <a:spcPct val="100000"/>
              </a:lnSpc>
              <a:spcBef>
                <a:spcPts val="0"/>
              </a:spcBef>
              <a:spcAft>
                <a:spcPts val="0"/>
              </a:spcAft>
              <a:buClr>
                <a:schemeClr val="lt1"/>
              </a:buClr>
              <a:buSzPts val="3200"/>
              <a:buNone/>
              <a:defRPr sz="3200">
                <a:solidFill>
                  <a:schemeClr val="lt1"/>
                </a:solidFill>
              </a:defRPr>
            </a:lvl6pPr>
            <a:lvl7pPr lvl="6" algn="l">
              <a:lnSpc>
                <a:spcPct val="100000"/>
              </a:lnSpc>
              <a:spcBef>
                <a:spcPts val="0"/>
              </a:spcBef>
              <a:spcAft>
                <a:spcPts val="0"/>
              </a:spcAft>
              <a:buClr>
                <a:schemeClr val="lt1"/>
              </a:buClr>
              <a:buSzPts val="3200"/>
              <a:buNone/>
              <a:defRPr sz="3200">
                <a:solidFill>
                  <a:schemeClr val="lt1"/>
                </a:solidFill>
              </a:defRPr>
            </a:lvl7pPr>
            <a:lvl8pPr lvl="7" algn="l">
              <a:lnSpc>
                <a:spcPct val="100000"/>
              </a:lnSpc>
              <a:spcBef>
                <a:spcPts val="0"/>
              </a:spcBef>
              <a:spcAft>
                <a:spcPts val="0"/>
              </a:spcAft>
              <a:buClr>
                <a:schemeClr val="lt1"/>
              </a:buClr>
              <a:buSzPts val="3200"/>
              <a:buNone/>
              <a:defRPr sz="3200">
                <a:solidFill>
                  <a:schemeClr val="lt1"/>
                </a:solidFill>
              </a:defRPr>
            </a:lvl8pPr>
            <a:lvl9pPr lvl="8" algn="l">
              <a:lnSpc>
                <a:spcPct val="100000"/>
              </a:lnSpc>
              <a:spcBef>
                <a:spcPts val="0"/>
              </a:spcBef>
              <a:spcAft>
                <a:spcPts val="0"/>
              </a:spcAft>
              <a:buClr>
                <a:schemeClr val="lt1"/>
              </a:buClr>
              <a:buSzPts val="3200"/>
              <a:buNone/>
              <a:defRPr sz="3200">
                <a:solidFill>
                  <a:schemeClr val="lt1"/>
                </a:solidFill>
              </a:defRPr>
            </a:lvl9pPr>
          </a:lstStyle>
          <a:p/>
        </p:txBody>
      </p:sp>
      <p:sp>
        <p:nvSpPr>
          <p:cNvPr id="89" name="Google Shape;89;p33"/>
          <p:cNvSpPr txBox="1"/>
          <p:nvPr>
            <p:ph idx="1" type="subTitle"/>
          </p:nvPr>
        </p:nvSpPr>
        <p:spPr>
          <a:xfrm>
            <a:off x="457200" y="457200"/>
            <a:ext cx="3625200" cy="393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F">
  <p:cSld name="CUSTOM_1_1">
    <p:spTree>
      <p:nvGrpSpPr>
        <p:cNvPr id="90" name="Shape 90"/>
        <p:cNvGrpSpPr/>
        <p:nvPr/>
      </p:nvGrpSpPr>
      <p:grpSpPr>
        <a:xfrm>
          <a:off x="0" y="0"/>
          <a:ext cx="0" cy="0"/>
          <a:chOff x="0" y="0"/>
          <a:chExt cx="0" cy="0"/>
        </a:xfrm>
      </p:grpSpPr>
      <p:pic>
        <p:nvPicPr>
          <p:cNvPr id="91" name="Google Shape;91;p34"/>
          <p:cNvPicPr preferRelativeResize="0"/>
          <p:nvPr/>
        </p:nvPicPr>
        <p:blipFill rotWithShape="1">
          <a:blip r:embed="rId2">
            <a:alphaModFix/>
          </a:blip>
          <a:srcRect b="0" l="4595" r="4584" t="0"/>
          <a:stretch/>
        </p:blipFill>
        <p:spPr>
          <a:xfrm>
            <a:off x="0" y="0"/>
            <a:ext cx="9143996" cy="5143501"/>
          </a:xfrm>
          <a:prstGeom prst="rect">
            <a:avLst/>
          </a:prstGeom>
          <a:noFill/>
          <a:ln>
            <a:noFill/>
          </a:ln>
        </p:spPr>
      </p:pic>
      <p:sp>
        <p:nvSpPr>
          <p:cNvPr id="92" name="Google Shape;92;p34"/>
          <p:cNvSpPr txBox="1"/>
          <p:nvPr>
            <p:ph type="title"/>
          </p:nvPr>
        </p:nvSpPr>
        <p:spPr>
          <a:xfrm>
            <a:off x="457200" y="851100"/>
            <a:ext cx="3625200" cy="95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l">
              <a:lnSpc>
                <a:spcPct val="100000"/>
              </a:lnSpc>
              <a:spcBef>
                <a:spcPts val="0"/>
              </a:spcBef>
              <a:spcAft>
                <a:spcPts val="0"/>
              </a:spcAft>
              <a:buClr>
                <a:schemeClr val="lt1"/>
              </a:buClr>
              <a:buSzPts val="3200"/>
              <a:buNone/>
              <a:defRPr sz="3200">
                <a:solidFill>
                  <a:schemeClr val="lt1"/>
                </a:solidFill>
              </a:defRPr>
            </a:lvl2pPr>
            <a:lvl3pPr lvl="2" algn="l">
              <a:lnSpc>
                <a:spcPct val="100000"/>
              </a:lnSpc>
              <a:spcBef>
                <a:spcPts val="0"/>
              </a:spcBef>
              <a:spcAft>
                <a:spcPts val="0"/>
              </a:spcAft>
              <a:buClr>
                <a:schemeClr val="lt1"/>
              </a:buClr>
              <a:buSzPts val="3200"/>
              <a:buNone/>
              <a:defRPr sz="3200">
                <a:solidFill>
                  <a:schemeClr val="lt1"/>
                </a:solidFill>
              </a:defRPr>
            </a:lvl3pPr>
            <a:lvl4pPr lvl="3" algn="l">
              <a:lnSpc>
                <a:spcPct val="100000"/>
              </a:lnSpc>
              <a:spcBef>
                <a:spcPts val="0"/>
              </a:spcBef>
              <a:spcAft>
                <a:spcPts val="0"/>
              </a:spcAft>
              <a:buClr>
                <a:schemeClr val="lt1"/>
              </a:buClr>
              <a:buSzPts val="3200"/>
              <a:buNone/>
              <a:defRPr sz="3200">
                <a:solidFill>
                  <a:schemeClr val="lt1"/>
                </a:solidFill>
              </a:defRPr>
            </a:lvl4pPr>
            <a:lvl5pPr lvl="4" algn="l">
              <a:lnSpc>
                <a:spcPct val="100000"/>
              </a:lnSpc>
              <a:spcBef>
                <a:spcPts val="0"/>
              </a:spcBef>
              <a:spcAft>
                <a:spcPts val="0"/>
              </a:spcAft>
              <a:buClr>
                <a:schemeClr val="lt1"/>
              </a:buClr>
              <a:buSzPts val="3200"/>
              <a:buNone/>
              <a:defRPr sz="3200">
                <a:solidFill>
                  <a:schemeClr val="lt1"/>
                </a:solidFill>
              </a:defRPr>
            </a:lvl5pPr>
            <a:lvl6pPr lvl="5" algn="l">
              <a:lnSpc>
                <a:spcPct val="100000"/>
              </a:lnSpc>
              <a:spcBef>
                <a:spcPts val="0"/>
              </a:spcBef>
              <a:spcAft>
                <a:spcPts val="0"/>
              </a:spcAft>
              <a:buClr>
                <a:schemeClr val="lt1"/>
              </a:buClr>
              <a:buSzPts val="3200"/>
              <a:buNone/>
              <a:defRPr sz="3200">
                <a:solidFill>
                  <a:schemeClr val="lt1"/>
                </a:solidFill>
              </a:defRPr>
            </a:lvl6pPr>
            <a:lvl7pPr lvl="6" algn="l">
              <a:lnSpc>
                <a:spcPct val="100000"/>
              </a:lnSpc>
              <a:spcBef>
                <a:spcPts val="0"/>
              </a:spcBef>
              <a:spcAft>
                <a:spcPts val="0"/>
              </a:spcAft>
              <a:buClr>
                <a:schemeClr val="lt1"/>
              </a:buClr>
              <a:buSzPts val="3200"/>
              <a:buNone/>
              <a:defRPr sz="3200">
                <a:solidFill>
                  <a:schemeClr val="lt1"/>
                </a:solidFill>
              </a:defRPr>
            </a:lvl7pPr>
            <a:lvl8pPr lvl="7" algn="l">
              <a:lnSpc>
                <a:spcPct val="100000"/>
              </a:lnSpc>
              <a:spcBef>
                <a:spcPts val="0"/>
              </a:spcBef>
              <a:spcAft>
                <a:spcPts val="0"/>
              </a:spcAft>
              <a:buClr>
                <a:schemeClr val="lt1"/>
              </a:buClr>
              <a:buSzPts val="3200"/>
              <a:buNone/>
              <a:defRPr sz="3200">
                <a:solidFill>
                  <a:schemeClr val="lt1"/>
                </a:solidFill>
              </a:defRPr>
            </a:lvl8pPr>
            <a:lvl9pPr lvl="8" algn="l">
              <a:lnSpc>
                <a:spcPct val="100000"/>
              </a:lnSpc>
              <a:spcBef>
                <a:spcPts val="0"/>
              </a:spcBef>
              <a:spcAft>
                <a:spcPts val="0"/>
              </a:spcAft>
              <a:buClr>
                <a:schemeClr val="lt1"/>
              </a:buClr>
              <a:buSzPts val="3200"/>
              <a:buNone/>
              <a:defRPr sz="3200">
                <a:solidFill>
                  <a:schemeClr val="lt1"/>
                </a:solidFill>
              </a:defRPr>
            </a:lvl9pPr>
          </a:lstStyle>
          <a:p/>
        </p:txBody>
      </p:sp>
      <p:sp>
        <p:nvSpPr>
          <p:cNvPr id="93" name="Google Shape;93;p34"/>
          <p:cNvSpPr txBox="1"/>
          <p:nvPr>
            <p:ph idx="1" type="subTitle"/>
          </p:nvPr>
        </p:nvSpPr>
        <p:spPr>
          <a:xfrm>
            <a:off x="457200" y="457200"/>
            <a:ext cx="3625200" cy="393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sz="14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 Status">
  <p:cSld name="CUSTOM_3_1">
    <p:spTree>
      <p:nvGrpSpPr>
        <p:cNvPr id="94" name="Shape 94"/>
        <p:cNvGrpSpPr/>
        <p:nvPr/>
      </p:nvGrpSpPr>
      <p:grpSpPr>
        <a:xfrm>
          <a:off x="0" y="0"/>
          <a:ext cx="0" cy="0"/>
          <a:chOff x="0" y="0"/>
          <a:chExt cx="0" cy="0"/>
        </a:xfrm>
      </p:grpSpPr>
      <p:sp>
        <p:nvSpPr>
          <p:cNvPr id="95" name="Google Shape;95;p35"/>
          <p:cNvSpPr/>
          <p:nvPr/>
        </p:nvSpPr>
        <p:spPr>
          <a:xfrm>
            <a:off x="6069600" y="125"/>
            <a:ext cx="3074400" cy="5143500"/>
          </a:xfrm>
          <a:prstGeom prst="rect">
            <a:avLst/>
          </a:pr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35"/>
          <p:cNvSpPr txBox="1"/>
          <p:nvPr>
            <p:ph type="title"/>
          </p:nvPr>
        </p:nvSpPr>
        <p:spPr>
          <a:xfrm>
            <a:off x="457200" y="292625"/>
            <a:ext cx="5371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98" name="Google Shape;98;p35"/>
          <p:cNvSpPr txBox="1"/>
          <p:nvPr>
            <p:ph idx="1" type="subTitle"/>
          </p:nvPr>
        </p:nvSpPr>
        <p:spPr>
          <a:xfrm>
            <a:off x="457200" y="763525"/>
            <a:ext cx="5371800" cy="47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5"/>
          <p:cNvSpPr txBox="1"/>
          <p:nvPr>
            <p:ph idx="2" type="subTitle"/>
          </p:nvPr>
        </p:nvSpPr>
        <p:spPr>
          <a:xfrm>
            <a:off x="6327750" y="398200"/>
            <a:ext cx="25581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Font typeface="Arial"/>
              <a:buNone/>
              <a:defRPr sz="1200">
                <a:latin typeface="Arial"/>
                <a:ea typeface="Arial"/>
                <a:cs typeface="Arial"/>
                <a:sym typeface="Arial"/>
              </a:defRPr>
            </a:lvl1pPr>
            <a:lvl2pPr lvl="1" algn="l">
              <a:lnSpc>
                <a:spcPct val="100000"/>
              </a:lnSpc>
              <a:spcBef>
                <a:spcPts val="0"/>
              </a:spcBef>
              <a:spcAft>
                <a:spcPts val="0"/>
              </a:spcAft>
              <a:buSzPts val="1200"/>
              <a:buFont typeface="Arial"/>
              <a:buNone/>
              <a:defRPr sz="1200">
                <a:latin typeface="Arial"/>
                <a:ea typeface="Arial"/>
                <a:cs typeface="Arial"/>
                <a:sym typeface="Arial"/>
              </a:defRPr>
            </a:lvl2pPr>
            <a:lvl3pPr lvl="2" algn="l">
              <a:lnSpc>
                <a:spcPct val="100000"/>
              </a:lnSpc>
              <a:spcBef>
                <a:spcPts val="0"/>
              </a:spcBef>
              <a:spcAft>
                <a:spcPts val="0"/>
              </a:spcAft>
              <a:buSzPts val="1200"/>
              <a:buFont typeface="Arial"/>
              <a:buNone/>
              <a:defRPr sz="1200">
                <a:latin typeface="Arial"/>
                <a:ea typeface="Arial"/>
                <a:cs typeface="Arial"/>
                <a:sym typeface="Arial"/>
              </a:defRPr>
            </a:lvl3pPr>
            <a:lvl4pPr lvl="3" algn="l">
              <a:lnSpc>
                <a:spcPct val="100000"/>
              </a:lnSpc>
              <a:spcBef>
                <a:spcPts val="0"/>
              </a:spcBef>
              <a:spcAft>
                <a:spcPts val="0"/>
              </a:spcAft>
              <a:buSzPts val="1200"/>
              <a:buFont typeface="Arial"/>
              <a:buNone/>
              <a:defRPr sz="1200">
                <a:latin typeface="Arial"/>
                <a:ea typeface="Arial"/>
                <a:cs typeface="Arial"/>
                <a:sym typeface="Arial"/>
              </a:defRPr>
            </a:lvl4pPr>
            <a:lvl5pPr lvl="4" algn="l">
              <a:lnSpc>
                <a:spcPct val="100000"/>
              </a:lnSpc>
              <a:spcBef>
                <a:spcPts val="0"/>
              </a:spcBef>
              <a:spcAft>
                <a:spcPts val="0"/>
              </a:spcAft>
              <a:buSzPts val="1200"/>
              <a:buFont typeface="Arial"/>
              <a:buNone/>
              <a:defRPr sz="1200">
                <a:latin typeface="Arial"/>
                <a:ea typeface="Arial"/>
                <a:cs typeface="Arial"/>
                <a:sym typeface="Arial"/>
              </a:defRPr>
            </a:lvl5pPr>
            <a:lvl6pPr lvl="5" algn="l">
              <a:lnSpc>
                <a:spcPct val="100000"/>
              </a:lnSpc>
              <a:spcBef>
                <a:spcPts val="0"/>
              </a:spcBef>
              <a:spcAft>
                <a:spcPts val="0"/>
              </a:spcAft>
              <a:buSzPts val="1200"/>
              <a:buFont typeface="Arial"/>
              <a:buNone/>
              <a:defRPr sz="1200">
                <a:latin typeface="Arial"/>
                <a:ea typeface="Arial"/>
                <a:cs typeface="Arial"/>
                <a:sym typeface="Arial"/>
              </a:defRPr>
            </a:lvl6pPr>
            <a:lvl7pPr lvl="6" algn="l">
              <a:lnSpc>
                <a:spcPct val="100000"/>
              </a:lnSpc>
              <a:spcBef>
                <a:spcPts val="0"/>
              </a:spcBef>
              <a:spcAft>
                <a:spcPts val="0"/>
              </a:spcAft>
              <a:buSzPts val="1200"/>
              <a:buFont typeface="Arial"/>
              <a:buNone/>
              <a:defRPr sz="1200">
                <a:latin typeface="Arial"/>
                <a:ea typeface="Arial"/>
                <a:cs typeface="Arial"/>
                <a:sym typeface="Arial"/>
              </a:defRPr>
            </a:lvl7pPr>
            <a:lvl8pPr lvl="7" algn="l">
              <a:lnSpc>
                <a:spcPct val="100000"/>
              </a:lnSpc>
              <a:spcBef>
                <a:spcPts val="0"/>
              </a:spcBef>
              <a:spcAft>
                <a:spcPts val="0"/>
              </a:spcAft>
              <a:buSzPts val="1200"/>
              <a:buFont typeface="Arial"/>
              <a:buNone/>
              <a:defRPr sz="1200">
                <a:latin typeface="Arial"/>
                <a:ea typeface="Arial"/>
                <a:cs typeface="Arial"/>
                <a:sym typeface="Arial"/>
              </a:defRPr>
            </a:lvl8pPr>
            <a:lvl9pPr lvl="8" algn="l">
              <a:lnSpc>
                <a:spcPct val="100000"/>
              </a:lnSpc>
              <a:spcBef>
                <a:spcPts val="0"/>
              </a:spcBef>
              <a:spcAft>
                <a:spcPts val="0"/>
              </a:spcAft>
              <a:buSzPts val="1200"/>
              <a:buFont typeface="Arial"/>
              <a:buNone/>
              <a:defRPr sz="1200">
                <a:latin typeface="Arial"/>
                <a:ea typeface="Arial"/>
                <a:cs typeface="Arial"/>
                <a:sym typeface="Arial"/>
              </a:defRPr>
            </a:lvl9pPr>
          </a:lstStyle>
          <a:p/>
        </p:txBody>
      </p:sp>
      <p:sp>
        <p:nvSpPr>
          <p:cNvPr id="100" name="Google Shape;100;p35"/>
          <p:cNvSpPr txBox="1"/>
          <p:nvPr>
            <p:ph idx="3" type="title"/>
          </p:nvPr>
        </p:nvSpPr>
        <p:spPr>
          <a:xfrm>
            <a:off x="6327750" y="743638"/>
            <a:ext cx="1915200" cy="419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sz="2000">
                <a:solidFill>
                  <a:srgbClr val="3D2F68"/>
                </a:solidFill>
              </a:defRPr>
            </a:lvl1pPr>
            <a:lvl2pPr lvl="1" algn="l">
              <a:lnSpc>
                <a:spcPct val="100000"/>
              </a:lnSpc>
              <a:spcBef>
                <a:spcPts val="0"/>
              </a:spcBef>
              <a:spcAft>
                <a:spcPts val="0"/>
              </a:spcAft>
              <a:buClr>
                <a:schemeClr val="dk1"/>
              </a:buClr>
              <a:buSzPts val="2000"/>
              <a:buNone/>
              <a:defRPr sz="2000">
                <a:solidFill>
                  <a:schemeClr val="dk1"/>
                </a:solidFill>
              </a:defRPr>
            </a:lvl2pPr>
            <a:lvl3pPr lvl="2" algn="l">
              <a:lnSpc>
                <a:spcPct val="100000"/>
              </a:lnSpc>
              <a:spcBef>
                <a:spcPts val="0"/>
              </a:spcBef>
              <a:spcAft>
                <a:spcPts val="0"/>
              </a:spcAft>
              <a:buClr>
                <a:schemeClr val="dk1"/>
              </a:buClr>
              <a:buSzPts val="2000"/>
              <a:buNone/>
              <a:defRPr sz="2000">
                <a:solidFill>
                  <a:schemeClr val="dk1"/>
                </a:solidFill>
              </a:defRPr>
            </a:lvl3pPr>
            <a:lvl4pPr lvl="3" algn="l">
              <a:lnSpc>
                <a:spcPct val="100000"/>
              </a:lnSpc>
              <a:spcBef>
                <a:spcPts val="0"/>
              </a:spcBef>
              <a:spcAft>
                <a:spcPts val="0"/>
              </a:spcAft>
              <a:buClr>
                <a:schemeClr val="dk1"/>
              </a:buClr>
              <a:buSzPts val="2000"/>
              <a:buNone/>
              <a:defRPr sz="2000">
                <a:solidFill>
                  <a:schemeClr val="dk1"/>
                </a:solidFill>
              </a:defRPr>
            </a:lvl4pPr>
            <a:lvl5pPr lvl="4" algn="l">
              <a:lnSpc>
                <a:spcPct val="100000"/>
              </a:lnSpc>
              <a:spcBef>
                <a:spcPts val="0"/>
              </a:spcBef>
              <a:spcAft>
                <a:spcPts val="0"/>
              </a:spcAft>
              <a:buClr>
                <a:schemeClr val="dk1"/>
              </a:buClr>
              <a:buSzPts val="2000"/>
              <a:buNone/>
              <a:defRPr sz="2000">
                <a:solidFill>
                  <a:schemeClr val="dk1"/>
                </a:solidFill>
              </a:defRPr>
            </a:lvl5pPr>
            <a:lvl6pPr lvl="5" algn="l">
              <a:lnSpc>
                <a:spcPct val="100000"/>
              </a:lnSpc>
              <a:spcBef>
                <a:spcPts val="0"/>
              </a:spcBef>
              <a:spcAft>
                <a:spcPts val="0"/>
              </a:spcAft>
              <a:buClr>
                <a:schemeClr val="dk1"/>
              </a:buClr>
              <a:buSzPts val="2000"/>
              <a:buNone/>
              <a:defRPr sz="2000">
                <a:solidFill>
                  <a:schemeClr val="dk1"/>
                </a:solidFill>
              </a:defRPr>
            </a:lvl6pPr>
            <a:lvl7pPr lvl="6" algn="l">
              <a:lnSpc>
                <a:spcPct val="100000"/>
              </a:lnSpc>
              <a:spcBef>
                <a:spcPts val="0"/>
              </a:spcBef>
              <a:spcAft>
                <a:spcPts val="0"/>
              </a:spcAft>
              <a:buClr>
                <a:schemeClr val="dk1"/>
              </a:buClr>
              <a:buSzPts val="2000"/>
              <a:buNone/>
              <a:defRPr sz="2000">
                <a:solidFill>
                  <a:schemeClr val="dk1"/>
                </a:solidFill>
              </a:defRPr>
            </a:lvl7pPr>
            <a:lvl8pPr lvl="7" algn="l">
              <a:lnSpc>
                <a:spcPct val="100000"/>
              </a:lnSpc>
              <a:spcBef>
                <a:spcPts val="0"/>
              </a:spcBef>
              <a:spcAft>
                <a:spcPts val="0"/>
              </a:spcAft>
              <a:buClr>
                <a:schemeClr val="dk1"/>
              </a:buClr>
              <a:buSzPts val="2000"/>
              <a:buNone/>
              <a:defRPr sz="2000">
                <a:solidFill>
                  <a:schemeClr val="dk1"/>
                </a:solidFill>
              </a:defRPr>
            </a:lvl8pPr>
            <a:lvl9pPr lvl="8" algn="l">
              <a:lnSpc>
                <a:spcPct val="100000"/>
              </a:lnSpc>
              <a:spcBef>
                <a:spcPts val="0"/>
              </a:spcBef>
              <a:spcAft>
                <a:spcPts val="0"/>
              </a:spcAft>
              <a:buClr>
                <a:schemeClr val="dk1"/>
              </a:buClr>
              <a:buSzPts val="2000"/>
              <a:buNone/>
              <a:defRPr sz="2000">
                <a:solidFill>
                  <a:schemeClr val="dk1"/>
                </a:solidFill>
              </a:defRPr>
            </a:lvl9pPr>
          </a:lstStyle>
          <a:p/>
        </p:txBody>
      </p:sp>
      <p:sp>
        <p:nvSpPr>
          <p:cNvPr id="101" name="Google Shape;101;p35"/>
          <p:cNvSpPr txBox="1"/>
          <p:nvPr>
            <p:ph idx="4" type="subTitle"/>
          </p:nvPr>
        </p:nvSpPr>
        <p:spPr>
          <a:xfrm>
            <a:off x="6327750" y="1103050"/>
            <a:ext cx="25581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000">
                <a:solidFill>
                  <a:srgbClr val="8091A5"/>
                </a:solidFill>
                <a:latin typeface="Arial"/>
                <a:ea typeface="Arial"/>
                <a:cs typeface="Arial"/>
                <a:sym typeface="Arial"/>
              </a:defRPr>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102" name="Google Shape;102;p35"/>
          <p:cNvSpPr txBox="1"/>
          <p:nvPr>
            <p:ph idx="5" type="subTitle"/>
          </p:nvPr>
        </p:nvSpPr>
        <p:spPr>
          <a:xfrm>
            <a:off x="6327750" y="2795825"/>
            <a:ext cx="25581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Font typeface="Arial"/>
              <a:buNone/>
              <a:defRPr sz="1200">
                <a:latin typeface="Arial"/>
                <a:ea typeface="Arial"/>
                <a:cs typeface="Arial"/>
                <a:sym typeface="Arial"/>
              </a:defRPr>
            </a:lvl1pPr>
            <a:lvl2pPr lvl="1" algn="l">
              <a:lnSpc>
                <a:spcPct val="100000"/>
              </a:lnSpc>
              <a:spcBef>
                <a:spcPts val="0"/>
              </a:spcBef>
              <a:spcAft>
                <a:spcPts val="0"/>
              </a:spcAft>
              <a:buSzPts val="1200"/>
              <a:buFont typeface="Arial"/>
              <a:buNone/>
              <a:defRPr sz="1200">
                <a:latin typeface="Arial"/>
                <a:ea typeface="Arial"/>
                <a:cs typeface="Arial"/>
                <a:sym typeface="Arial"/>
              </a:defRPr>
            </a:lvl2pPr>
            <a:lvl3pPr lvl="2" algn="l">
              <a:lnSpc>
                <a:spcPct val="100000"/>
              </a:lnSpc>
              <a:spcBef>
                <a:spcPts val="0"/>
              </a:spcBef>
              <a:spcAft>
                <a:spcPts val="0"/>
              </a:spcAft>
              <a:buSzPts val="1200"/>
              <a:buFont typeface="Arial"/>
              <a:buNone/>
              <a:defRPr sz="1200">
                <a:latin typeface="Arial"/>
                <a:ea typeface="Arial"/>
                <a:cs typeface="Arial"/>
                <a:sym typeface="Arial"/>
              </a:defRPr>
            </a:lvl3pPr>
            <a:lvl4pPr lvl="3" algn="l">
              <a:lnSpc>
                <a:spcPct val="100000"/>
              </a:lnSpc>
              <a:spcBef>
                <a:spcPts val="0"/>
              </a:spcBef>
              <a:spcAft>
                <a:spcPts val="0"/>
              </a:spcAft>
              <a:buSzPts val="1200"/>
              <a:buFont typeface="Arial"/>
              <a:buNone/>
              <a:defRPr sz="1200">
                <a:latin typeface="Arial"/>
                <a:ea typeface="Arial"/>
                <a:cs typeface="Arial"/>
                <a:sym typeface="Arial"/>
              </a:defRPr>
            </a:lvl4pPr>
            <a:lvl5pPr lvl="4" algn="l">
              <a:lnSpc>
                <a:spcPct val="100000"/>
              </a:lnSpc>
              <a:spcBef>
                <a:spcPts val="0"/>
              </a:spcBef>
              <a:spcAft>
                <a:spcPts val="0"/>
              </a:spcAft>
              <a:buSzPts val="1200"/>
              <a:buFont typeface="Arial"/>
              <a:buNone/>
              <a:defRPr sz="1200">
                <a:latin typeface="Arial"/>
                <a:ea typeface="Arial"/>
                <a:cs typeface="Arial"/>
                <a:sym typeface="Arial"/>
              </a:defRPr>
            </a:lvl5pPr>
            <a:lvl6pPr lvl="5" algn="l">
              <a:lnSpc>
                <a:spcPct val="100000"/>
              </a:lnSpc>
              <a:spcBef>
                <a:spcPts val="0"/>
              </a:spcBef>
              <a:spcAft>
                <a:spcPts val="0"/>
              </a:spcAft>
              <a:buSzPts val="1200"/>
              <a:buFont typeface="Arial"/>
              <a:buNone/>
              <a:defRPr sz="1200">
                <a:latin typeface="Arial"/>
                <a:ea typeface="Arial"/>
                <a:cs typeface="Arial"/>
                <a:sym typeface="Arial"/>
              </a:defRPr>
            </a:lvl6pPr>
            <a:lvl7pPr lvl="6" algn="l">
              <a:lnSpc>
                <a:spcPct val="100000"/>
              </a:lnSpc>
              <a:spcBef>
                <a:spcPts val="0"/>
              </a:spcBef>
              <a:spcAft>
                <a:spcPts val="0"/>
              </a:spcAft>
              <a:buSzPts val="1200"/>
              <a:buFont typeface="Arial"/>
              <a:buNone/>
              <a:defRPr sz="1200">
                <a:latin typeface="Arial"/>
                <a:ea typeface="Arial"/>
                <a:cs typeface="Arial"/>
                <a:sym typeface="Arial"/>
              </a:defRPr>
            </a:lvl7pPr>
            <a:lvl8pPr lvl="7" algn="l">
              <a:lnSpc>
                <a:spcPct val="100000"/>
              </a:lnSpc>
              <a:spcBef>
                <a:spcPts val="0"/>
              </a:spcBef>
              <a:spcAft>
                <a:spcPts val="0"/>
              </a:spcAft>
              <a:buSzPts val="1200"/>
              <a:buFont typeface="Arial"/>
              <a:buNone/>
              <a:defRPr sz="1200">
                <a:latin typeface="Arial"/>
                <a:ea typeface="Arial"/>
                <a:cs typeface="Arial"/>
                <a:sym typeface="Arial"/>
              </a:defRPr>
            </a:lvl8pPr>
            <a:lvl9pPr lvl="8" algn="l">
              <a:lnSpc>
                <a:spcPct val="100000"/>
              </a:lnSpc>
              <a:spcBef>
                <a:spcPts val="0"/>
              </a:spcBef>
              <a:spcAft>
                <a:spcPts val="0"/>
              </a:spcAft>
              <a:buSzPts val="1200"/>
              <a:buFont typeface="Arial"/>
              <a:buNone/>
              <a:defRPr sz="1200">
                <a:latin typeface="Arial"/>
                <a:ea typeface="Arial"/>
                <a:cs typeface="Arial"/>
                <a:sym typeface="Arial"/>
              </a:defRPr>
            </a:lvl9pPr>
          </a:lstStyle>
          <a:p/>
        </p:txBody>
      </p:sp>
      <p:sp>
        <p:nvSpPr>
          <p:cNvPr id="103" name="Google Shape;103;p35"/>
          <p:cNvSpPr txBox="1"/>
          <p:nvPr>
            <p:ph idx="6" type="subTitle"/>
          </p:nvPr>
        </p:nvSpPr>
        <p:spPr>
          <a:xfrm>
            <a:off x="6327750" y="3153375"/>
            <a:ext cx="25581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b="1" sz="1000">
                <a:solidFill>
                  <a:srgbClr val="4F4277"/>
                </a:solidFill>
              </a:defRPr>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104" name="Google Shape;104;p35"/>
          <p:cNvSpPr txBox="1"/>
          <p:nvPr>
            <p:ph idx="7" type="title"/>
          </p:nvPr>
        </p:nvSpPr>
        <p:spPr>
          <a:xfrm>
            <a:off x="6327750" y="1526575"/>
            <a:ext cx="805200" cy="419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sz="1400">
                <a:solidFill>
                  <a:srgbClr val="3D2F68"/>
                </a:solidFill>
              </a:defRPr>
            </a:lvl1pPr>
            <a:lvl2pPr lvl="1" algn="l">
              <a:lnSpc>
                <a:spcPct val="100000"/>
              </a:lnSpc>
              <a:spcBef>
                <a:spcPts val="0"/>
              </a:spcBef>
              <a:spcAft>
                <a:spcPts val="0"/>
              </a:spcAft>
              <a:buClr>
                <a:schemeClr val="dk1"/>
              </a:buClr>
              <a:buSzPts val="2000"/>
              <a:buNone/>
              <a:defRPr sz="2000">
                <a:solidFill>
                  <a:schemeClr val="dk1"/>
                </a:solidFill>
              </a:defRPr>
            </a:lvl2pPr>
            <a:lvl3pPr lvl="2" algn="l">
              <a:lnSpc>
                <a:spcPct val="100000"/>
              </a:lnSpc>
              <a:spcBef>
                <a:spcPts val="0"/>
              </a:spcBef>
              <a:spcAft>
                <a:spcPts val="0"/>
              </a:spcAft>
              <a:buClr>
                <a:schemeClr val="dk1"/>
              </a:buClr>
              <a:buSzPts val="2000"/>
              <a:buNone/>
              <a:defRPr sz="2000">
                <a:solidFill>
                  <a:schemeClr val="dk1"/>
                </a:solidFill>
              </a:defRPr>
            </a:lvl3pPr>
            <a:lvl4pPr lvl="3" algn="l">
              <a:lnSpc>
                <a:spcPct val="100000"/>
              </a:lnSpc>
              <a:spcBef>
                <a:spcPts val="0"/>
              </a:spcBef>
              <a:spcAft>
                <a:spcPts val="0"/>
              </a:spcAft>
              <a:buClr>
                <a:schemeClr val="dk1"/>
              </a:buClr>
              <a:buSzPts val="2000"/>
              <a:buNone/>
              <a:defRPr sz="2000">
                <a:solidFill>
                  <a:schemeClr val="dk1"/>
                </a:solidFill>
              </a:defRPr>
            </a:lvl4pPr>
            <a:lvl5pPr lvl="4" algn="l">
              <a:lnSpc>
                <a:spcPct val="100000"/>
              </a:lnSpc>
              <a:spcBef>
                <a:spcPts val="0"/>
              </a:spcBef>
              <a:spcAft>
                <a:spcPts val="0"/>
              </a:spcAft>
              <a:buClr>
                <a:schemeClr val="dk1"/>
              </a:buClr>
              <a:buSzPts val="2000"/>
              <a:buNone/>
              <a:defRPr sz="2000">
                <a:solidFill>
                  <a:schemeClr val="dk1"/>
                </a:solidFill>
              </a:defRPr>
            </a:lvl5pPr>
            <a:lvl6pPr lvl="5" algn="l">
              <a:lnSpc>
                <a:spcPct val="100000"/>
              </a:lnSpc>
              <a:spcBef>
                <a:spcPts val="0"/>
              </a:spcBef>
              <a:spcAft>
                <a:spcPts val="0"/>
              </a:spcAft>
              <a:buClr>
                <a:schemeClr val="dk1"/>
              </a:buClr>
              <a:buSzPts val="2000"/>
              <a:buNone/>
              <a:defRPr sz="2000">
                <a:solidFill>
                  <a:schemeClr val="dk1"/>
                </a:solidFill>
              </a:defRPr>
            </a:lvl6pPr>
            <a:lvl7pPr lvl="6" algn="l">
              <a:lnSpc>
                <a:spcPct val="100000"/>
              </a:lnSpc>
              <a:spcBef>
                <a:spcPts val="0"/>
              </a:spcBef>
              <a:spcAft>
                <a:spcPts val="0"/>
              </a:spcAft>
              <a:buClr>
                <a:schemeClr val="dk1"/>
              </a:buClr>
              <a:buSzPts val="2000"/>
              <a:buNone/>
              <a:defRPr sz="2000">
                <a:solidFill>
                  <a:schemeClr val="dk1"/>
                </a:solidFill>
              </a:defRPr>
            </a:lvl7pPr>
            <a:lvl8pPr lvl="7" algn="l">
              <a:lnSpc>
                <a:spcPct val="100000"/>
              </a:lnSpc>
              <a:spcBef>
                <a:spcPts val="0"/>
              </a:spcBef>
              <a:spcAft>
                <a:spcPts val="0"/>
              </a:spcAft>
              <a:buClr>
                <a:schemeClr val="dk1"/>
              </a:buClr>
              <a:buSzPts val="2000"/>
              <a:buNone/>
              <a:defRPr sz="2000">
                <a:solidFill>
                  <a:schemeClr val="dk1"/>
                </a:solidFill>
              </a:defRPr>
            </a:lvl8pPr>
            <a:lvl9pPr lvl="8" algn="l">
              <a:lnSpc>
                <a:spcPct val="100000"/>
              </a:lnSpc>
              <a:spcBef>
                <a:spcPts val="0"/>
              </a:spcBef>
              <a:spcAft>
                <a:spcPts val="0"/>
              </a:spcAft>
              <a:buClr>
                <a:schemeClr val="dk1"/>
              </a:buClr>
              <a:buSzPts val="2000"/>
              <a:buNone/>
              <a:defRPr sz="2000">
                <a:solidFill>
                  <a:schemeClr val="dk1"/>
                </a:solidFill>
              </a:defRPr>
            </a:lvl9pPr>
          </a:lstStyle>
          <a:p/>
        </p:txBody>
      </p:sp>
      <p:sp>
        <p:nvSpPr>
          <p:cNvPr id="105" name="Google Shape;105;p35"/>
          <p:cNvSpPr txBox="1"/>
          <p:nvPr>
            <p:ph idx="8" type="subTitle"/>
          </p:nvPr>
        </p:nvSpPr>
        <p:spPr>
          <a:xfrm>
            <a:off x="6327750" y="1807900"/>
            <a:ext cx="8052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800">
                <a:solidFill>
                  <a:srgbClr val="8091A5"/>
                </a:solidFill>
                <a:latin typeface="Open Sans"/>
                <a:ea typeface="Open Sans"/>
                <a:cs typeface="Open Sans"/>
                <a:sym typeface="Open Sans"/>
              </a:defRPr>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106" name="Google Shape;106;p35"/>
          <p:cNvSpPr txBox="1"/>
          <p:nvPr>
            <p:ph idx="9" type="body"/>
          </p:nvPr>
        </p:nvSpPr>
        <p:spPr>
          <a:xfrm>
            <a:off x="457200" y="1286600"/>
            <a:ext cx="5371800" cy="3323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Font typeface="Arial"/>
              <a:buChar char="𑁦"/>
              <a:defRPr sz="1200">
                <a:latin typeface="Arial"/>
                <a:ea typeface="Arial"/>
                <a:cs typeface="Arial"/>
                <a:sym typeface="Arial"/>
              </a:defRPr>
            </a:lvl1pPr>
            <a:lvl2pPr indent="-304800" lvl="1" marL="914400" algn="l">
              <a:lnSpc>
                <a:spcPct val="115000"/>
              </a:lnSpc>
              <a:spcBef>
                <a:spcPts val="1600"/>
              </a:spcBef>
              <a:spcAft>
                <a:spcPts val="0"/>
              </a:spcAft>
              <a:buSzPts val="1200"/>
              <a:buFont typeface="Arial"/>
              <a:buChar char="𑁦"/>
              <a:defRPr sz="1200">
                <a:latin typeface="Arial"/>
                <a:ea typeface="Arial"/>
                <a:cs typeface="Arial"/>
                <a:sym typeface="Arial"/>
              </a:defRPr>
            </a:lvl2pPr>
            <a:lvl3pPr indent="-304800" lvl="2" marL="1371600" algn="l">
              <a:lnSpc>
                <a:spcPct val="115000"/>
              </a:lnSpc>
              <a:spcBef>
                <a:spcPts val="1600"/>
              </a:spcBef>
              <a:spcAft>
                <a:spcPts val="0"/>
              </a:spcAft>
              <a:buSzPts val="1200"/>
              <a:buFont typeface="Arial"/>
              <a:buChar char="𑁦"/>
              <a:defRPr b="0" sz="1200">
                <a:latin typeface="Arial"/>
                <a:ea typeface="Arial"/>
                <a:cs typeface="Arial"/>
                <a:sym typeface="Arial"/>
              </a:defRPr>
            </a:lvl3pPr>
            <a:lvl4pPr indent="-304800" lvl="3" marL="1828800" algn="l">
              <a:lnSpc>
                <a:spcPct val="115000"/>
              </a:lnSpc>
              <a:spcBef>
                <a:spcPts val="1600"/>
              </a:spcBef>
              <a:spcAft>
                <a:spcPts val="0"/>
              </a:spcAft>
              <a:buSzPts val="1200"/>
              <a:buFont typeface="Arial"/>
              <a:buChar char="𑁦"/>
              <a:defRPr sz="1200">
                <a:latin typeface="Arial"/>
                <a:ea typeface="Arial"/>
                <a:cs typeface="Arial"/>
                <a:sym typeface="Arial"/>
              </a:defRPr>
            </a:lvl4pPr>
            <a:lvl5pPr indent="-292100" lvl="4" marL="2286000" algn="l">
              <a:lnSpc>
                <a:spcPct val="115000"/>
              </a:lnSpc>
              <a:spcBef>
                <a:spcPts val="1600"/>
              </a:spcBef>
              <a:spcAft>
                <a:spcPts val="0"/>
              </a:spcAft>
              <a:buSzPts val="1000"/>
              <a:buFont typeface="Arial"/>
              <a:buChar char="𑁦"/>
              <a:defRPr b="0">
                <a:latin typeface="Arial"/>
                <a:ea typeface="Arial"/>
                <a:cs typeface="Arial"/>
                <a:sym typeface="Arial"/>
              </a:defRPr>
            </a:lvl5pPr>
            <a:lvl6pPr indent="-292100" lvl="5" marL="2743200" algn="l">
              <a:lnSpc>
                <a:spcPct val="115000"/>
              </a:lnSpc>
              <a:spcBef>
                <a:spcPts val="1600"/>
              </a:spcBef>
              <a:spcAft>
                <a:spcPts val="0"/>
              </a:spcAft>
              <a:buSzPts val="1000"/>
              <a:buFont typeface="Arial"/>
              <a:buChar char="𑁦"/>
              <a:defRPr>
                <a:latin typeface="Arial"/>
                <a:ea typeface="Arial"/>
                <a:cs typeface="Arial"/>
                <a:sym typeface="Arial"/>
              </a:defRPr>
            </a:lvl6pPr>
            <a:lvl7pPr indent="-304800" lvl="6" marL="3200400" algn="l">
              <a:lnSpc>
                <a:spcPct val="115000"/>
              </a:lnSpc>
              <a:spcBef>
                <a:spcPts val="1600"/>
              </a:spcBef>
              <a:spcAft>
                <a:spcPts val="0"/>
              </a:spcAft>
              <a:buSzPts val="1200"/>
              <a:buFont typeface="Arial"/>
              <a:buChar char="𑁦"/>
              <a:defRPr b="0" sz="1200">
                <a:latin typeface="Arial"/>
                <a:ea typeface="Arial"/>
                <a:cs typeface="Arial"/>
                <a:sym typeface="Arial"/>
              </a:defRPr>
            </a:lvl7pPr>
            <a:lvl8pPr indent="-304800" lvl="7" marL="3657600" algn="l">
              <a:lnSpc>
                <a:spcPct val="115000"/>
              </a:lnSpc>
              <a:spcBef>
                <a:spcPts val="1600"/>
              </a:spcBef>
              <a:spcAft>
                <a:spcPts val="0"/>
              </a:spcAft>
              <a:buSzPts val="1200"/>
              <a:buFont typeface="Arial"/>
              <a:buChar char="𑁦"/>
              <a:defRPr sz="1200">
                <a:latin typeface="Arial"/>
                <a:ea typeface="Arial"/>
                <a:cs typeface="Arial"/>
                <a:sym typeface="Arial"/>
              </a:defRPr>
            </a:lvl8pPr>
            <a:lvl9pPr indent="-304800" lvl="8" marL="4114800" algn="l">
              <a:lnSpc>
                <a:spcPct val="115000"/>
              </a:lnSpc>
              <a:spcBef>
                <a:spcPts val="1600"/>
              </a:spcBef>
              <a:spcAft>
                <a:spcPts val="1600"/>
              </a:spcAft>
              <a:buSzPts val="1200"/>
              <a:buFont typeface="Arial"/>
              <a:buChar char="𑁦"/>
              <a:defRPr sz="1200">
                <a:latin typeface="Arial"/>
                <a:ea typeface="Arial"/>
                <a:cs typeface="Arial"/>
                <a:sym typeface="Arial"/>
              </a:defRPr>
            </a:lvl9pPr>
          </a:lstStyle>
          <a:p/>
        </p:txBody>
      </p:sp>
      <p:sp>
        <p:nvSpPr>
          <p:cNvPr id="107" name="Google Shape;107;p35"/>
          <p:cNvSpPr txBox="1"/>
          <p:nvPr>
            <p:ph idx="13" type="title"/>
          </p:nvPr>
        </p:nvSpPr>
        <p:spPr>
          <a:xfrm>
            <a:off x="7209150" y="1526575"/>
            <a:ext cx="805200" cy="419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sz="1400">
                <a:solidFill>
                  <a:srgbClr val="3D2F68"/>
                </a:solidFill>
              </a:defRPr>
            </a:lvl1pPr>
            <a:lvl2pPr lvl="1" algn="l">
              <a:lnSpc>
                <a:spcPct val="100000"/>
              </a:lnSpc>
              <a:spcBef>
                <a:spcPts val="0"/>
              </a:spcBef>
              <a:spcAft>
                <a:spcPts val="0"/>
              </a:spcAft>
              <a:buClr>
                <a:schemeClr val="dk1"/>
              </a:buClr>
              <a:buSzPts val="2000"/>
              <a:buNone/>
              <a:defRPr sz="2000">
                <a:solidFill>
                  <a:schemeClr val="dk1"/>
                </a:solidFill>
              </a:defRPr>
            </a:lvl2pPr>
            <a:lvl3pPr lvl="2" algn="l">
              <a:lnSpc>
                <a:spcPct val="100000"/>
              </a:lnSpc>
              <a:spcBef>
                <a:spcPts val="0"/>
              </a:spcBef>
              <a:spcAft>
                <a:spcPts val="0"/>
              </a:spcAft>
              <a:buClr>
                <a:schemeClr val="dk1"/>
              </a:buClr>
              <a:buSzPts val="2000"/>
              <a:buNone/>
              <a:defRPr sz="2000">
                <a:solidFill>
                  <a:schemeClr val="dk1"/>
                </a:solidFill>
              </a:defRPr>
            </a:lvl3pPr>
            <a:lvl4pPr lvl="3" algn="l">
              <a:lnSpc>
                <a:spcPct val="100000"/>
              </a:lnSpc>
              <a:spcBef>
                <a:spcPts val="0"/>
              </a:spcBef>
              <a:spcAft>
                <a:spcPts val="0"/>
              </a:spcAft>
              <a:buClr>
                <a:schemeClr val="dk1"/>
              </a:buClr>
              <a:buSzPts val="2000"/>
              <a:buNone/>
              <a:defRPr sz="2000">
                <a:solidFill>
                  <a:schemeClr val="dk1"/>
                </a:solidFill>
              </a:defRPr>
            </a:lvl4pPr>
            <a:lvl5pPr lvl="4" algn="l">
              <a:lnSpc>
                <a:spcPct val="100000"/>
              </a:lnSpc>
              <a:spcBef>
                <a:spcPts val="0"/>
              </a:spcBef>
              <a:spcAft>
                <a:spcPts val="0"/>
              </a:spcAft>
              <a:buClr>
                <a:schemeClr val="dk1"/>
              </a:buClr>
              <a:buSzPts val="2000"/>
              <a:buNone/>
              <a:defRPr sz="2000">
                <a:solidFill>
                  <a:schemeClr val="dk1"/>
                </a:solidFill>
              </a:defRPr>
            </a:lvl5pPr>
            <a:lvl6pPr lvl="5" algn="l">
              <a:lnSpc>
                <a:spcPct val="100000"/>
              </a:lnSpc>
              <a:spcBef>
                <a:spcPts val="0"/>
              </a:spcBef>
              <a:spcAft>
                <a:spcPts val="0"/>
              </a:spcAft>
              <a:buClr>
                <a:schemeClr val="dk1"/>
              </a:buClr>
              <a:buSzPts val="2000"/>
              <a:buNone/>
              <a:defRPr sz="2000">
                <a:solidFill>
                  <a:schemeClr val="dk1"/>
                </a:solidFill>
              </a:defRPr>
            </a:lvl6pPr>
            <a:lvl7pPr lvl="6" algn="l">
              <a:lnSpc>
                <a:spcPct val="100000"/>
              </a:lnSpc>
              <a:spcBef>
                <a:spcPts val="0"/>
              </a:spcBef>
              <a:spcAft>
                <a:spcPts val="0"/>
              </a:spcAft>
              <a:buClr>
                <a:schemeClr val="dk1"/>
              </a:buClr>
              <a:buSzPts val="2000"/>
              <a:buNone/>
              <a:defRPr sz="2000">
                <a:solidFill>
                  <a:schemeClr val="dk1"/>
                </a:solidFill>
              </a:defRPr>
            </a:lvl7pPr>
            <a:lvl8pPr lvl="7" algn="l">
              <a:lnSpc>
                <a:spcPct val="100000"/>
              </a:lnSpc>
              <a:spcBef>
                <a:spcPts val="0"/>
              </a:spcBef>
              <a:spcAft>
                <a:spcPts val="0"/>
              </a:spcAft>
              <a:buClr>
                <a:schemeClr val="dk1"/>
              </a:buClr>
              <a:buSzPts val="2000"/>
              <a:buNone/>
              <a:defRPr sz="2000">
                <a:solidFill>
                  <a:schemeClr val="dk1"/>
                </a:solidFill>
              </a:defRPr>
            </a:lvl8pPr>
            <a:lvl9pPr lvl="8" algn="l">
              <a:lnSpc>
                <a:spcPct val="100000"/>
              </a:lnSpc>
              <a:spcBef>
                <a:spcPts val="0"/>
              </a:spcBef>
              <a:spcAft>
                <a:spcPts val="0"/>
              </a:spcAft>
              <a:buClr>
                <a:schemeClr val="dk1"/>
              </a:buClr>
              <a:buSzPts val="2000"/>
              <a:buNone/>
              <a:defRPr sz="2000">
                <a:solidFill>
                  <a:schemeClr val="dk1"/>
                </a:solidFill>
              </a:defRPr>
            </a:lvl9pPr>
          </a:lstStyle>
          <a:p/>
        </p:txBody>
      </p:sp>
      <p:sp>
        <p:nvSpPr>
          <p:cNvPr id="108" name="Google Shape;108;p35"/>
          <p:cNvSpPr txBox="1"/>
          <p:nvPr>
            <p:ph idx="14" type="subTitle"/>
          </p:nvPr>
        </p:nvSpPr>
        <p:spPr>
          <a:xfrm>
            <a:off x="7209150" y="1807900"/>
            <a:ext cx="8052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800">
                <a:solidFill>
                  <a:srgbClr val="8091A5"/>
                </a:solidFill>
                <a:latin typeface="Open Sans"/>
                <a:ea typeface="Open Sans"/>
                <a:cs typeface="Open Sans"/>
                <a:sym typeface="Open Sans"/>
              </a:defRPr>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109" name="Google Shape;109;p35"/>
          <p:cNvSpPr txBox="1"/>
          <p:nvPr>
            <p:ph idx="15" type="title"/>
          </p:nvPr>
        </p:nvSpPr>
        <p:spPr>
          <a:xfrm>
            <a:off x="8090550" y="1526575"/>
            <a:ext cx="805200" cy="419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000"/>
              <a:buNone/>
              <a:defRPr sz="1400">
                <a:solidFill>
                  <a:srgbClr val="3D2F68"/>
                </a:solidFill>
              </a:defRPr>
            </a:lvl1pPr>
            <a:lvl2pPr lvl="1" algn="l">
              <a:lnSpc>
                <a:spcPct val="100000"/>
              </a:lnSpc>
              <a:spcBef>
                <a:spcPts val="0"/>
              </a:spcBef>
              <a:spcAft>
                <a:spcPts val="0"/>
              </a:spcAft>
              <a:buClr>
                <a:schemeClr val="dk1"/>
              </a:buClr>
              <a:buSzPts val="2000"/>
              <a:buNone/>
              <a:defRPr sz="2000">
                <a:solidFill>
                  <a:schemeClr val="dk1"/>
                </a:solidFill>
              </a:defRPr>
            </a:lvl2pPr>
            <a:lvl3pPr lvl="2" algn="l">
              <a:lnSpc>
                <a:spcPct val="100000"/>
              </a:lnSpc>
              <a:spcBef>
                <a:spcPts val="0"/>
              </a:spcBef>
              <a:spcAft>
                <a:spcPts val="0"/>
              </a:spcAft>
              <a:buClr>
                <a:schemeClr val="dk1"/>
              </a:buClr>
              <a:buSzPts val="2000"/>
              <a:buNone/>
              <a:defRPr sz="2000">
                <a:solidFill>
                  <a:schemeClr val="dk1"/>
                </a:solidFill>
              </a:defRPr>
            </a:lvl3pPr>
            <a:lvl4pPr lvl="3" algn="l">
              <a:lnSpc>
                <a:spcPct val="100000"/>
              </a:lnSpc>
              <a:spcBef>
                <a:spcPts val="0"/>
              </a:spcBef>
              <a:spcAft>
                <a:spcPts val="0"/>
              </a:spcAft>
              <a:buClr>
                <a:schemeClr val="dk1"/>
              </a:buClr>
              <a:buSzPts val="2000"/>
              <a:buNone/>
              <a:defRPr sz="2000">
                <a:solidFill>
                  <a:schemeClr val="dk1"/>
                </a:solidFill>
              </a:defRPr>
            </a:lvl4pPr>
            <a:lvl5pPr lvl="4" algn="l">
              <a:lnSpc>
                <a:spcPct val="100000"/>
              </a:lnSpc>
              <a:spcBef>
                <a:spcPts val="0"/>
              </a:spcBef>
              <a:spcAft>
                <a:spcPts val="0"/>
              </a:spcAft>
              <a:buClr>
                <a:schemeClr val="dk1"/>
              </a:buClr>
              <a:buSzPts val="2000"/>
              <a:buNone/>
              <a:defRPr sz="2000">
                <a:solidFill>
                  <a:schemeClr val="dk1"/>
                </a:solidFill>
              </a:defRPr>
            </a:lvl5pPr>
            <a:lvl6pPr lvl="5" algn="l">
              <a:lnSpc>
                <a:spcPct val="100000"/>
              </a:lnSpc>
              <a:spcBef>
                <a:spcPts val="0"/>
              </a:spcBef>
              <a:spcAft>
                <a:spcPts val="0"/>
              </a:spcAft>
              <a:buClr>
                <a:schemeClr val="dk1"/>
              </a:buClr>
              <a:buSzPts val="2000"/>
              <a:buNone/>
              <a:defRPr sz="2000">
                <a:solidFill>
                  <a:schemeClr val="dk1"/>
                </a:solidFill>
              </a:defRPr>
            </a:lvl6pPr>
            <a:lvl7pPr lvl="6" algn="l">
              <a:lnSpc>
                <a:spcPct val="100000"/>
              </a:lnSpc>
              <a:spcBef>
                <a:spcPts val="0"/>
              </a:spcBef>
              <a:spcAft>
                <a:spcPts val="0"/>
              </a:spcAft>
              <a:buClr>
                <a:schemeClr val="dk1"/>
              </a:buClr>
              <a:buSzPts val="2000"/>
              <a:buNone/>
              <a:defRPr sz="2000">
                <a:solidFill>
                  <a:schemeClr val="dk1"/>
                </a:solidFill>
              </a:defRPr>
            </a:lvl7pPr>
            <a:lvl8pPr lvl="7" algn="l">
              <a:lnSpc>
                <a:spcPct val="100000"/>
              </a:lnSpc>
              <a:spcBef>
                <a:spcPts val="0"/>
              </a:spcBef>
              <a:spcAft>
                <a:spcPts val="0"/>
              </a:spcAft>
              <a:buClr>
                <a:schemeClr val="dk1"/>
              </a:buClr>
              <a:buSzPts val="2000"/>
              <a:buNone/>
              <a:defRPr sz="2000">
                <a:solidFill>
                  <a:schemeClr val="dk1"/>
                </a:solidFill>
              </a:defRPr>
            </a:lvl8pPr>
            <a:lvl9pPr lvl="8" algn="l">
              <a:lnSpc>
                <a:spcPct val="100000"/>
              </a:lnSpc>
              <a:spcBef>
                <a:spcPts val="0"/>
              </a:spcBef>
              <a:spcAft>
                <a:spcPts val="0"/>
              </a:spcAft>
              <a:buClr>
                <a:schemeClr val="dk1"/>
              </a:buClr>
              <a:buSzPts val="2000"/>
              <a:buNone/>
              <a:defRPr sz="2000">
                <a:solidFill>
                  <a:schemeClr val="dk1"/>
                </a:solidFill>
              </a:defRPr>
            </a:lvl9pPr>
          </a:lstStyle>
          <a:p/>
        </p:txBody>
      </p:sp>
      <p:sp>
        <p:nvSpPr>
          <p:cNvPr id="110" name="Google Shape;110;p35"/>
          <p:cNvSpPr txBox="1"/>
          <p:nvPr>
            <p:ph idx="16" type="subTitle"/>
          </p:nvPr>
        </p:nvSpPr>
        <p:spPr>
          <a:xfrm>
            <a:off x="8090550" y="1807900"/>
            <a:ext cx="805200" cy="2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800">
                <a:solidFill>
                  <a:srgbClr val="8091A5"/>
                </a:solidFill>
                <a:latin typeface="Open Sans"/>
                <a:ea typeface="Open Sans"/>
                <a:cs typeface="Open Sans"/>
                <a:sym typeface="Open Sans"/>
              </a:defRPr>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1" name="Shape 111"/>
        <p:cNvGrpSpPr/>
        <p:nvPr/>
      </p:nvGrpSpPr>
      <p:grpSpPr>
        <a:xfrm>
          <a:off x="0" y="0"/>
          <a:ext cx="0" cy="0"/>
          <a:chOff x="0" y="0"/>
          <a:chExt cx="0" cy="0"/>
        </a:xfrm>
      </p:grpSpPr>
      <p:sp>
        <p:nvSpPr>
          <p:cNvPr id="112" name="Google Shape;112;p36"/>
          <p:cNvSpPr txBox="1"/>
          <p:nvPr>
            <p:ph type="title"/>
          </p:nvPr>
        </p:nvSpPr>
        <p:spPr>
          <a:xfrm>
            <a:off x="457200" y="292625"/>
            <a:ext cx="8229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13" name="Google Shape;113;p36"/>
          <p:cNvSpPr txBox="1"/>
          <p:nvPr>
            <p:ph idx="1" type="body"/>
          </p:nvPr>
        </p:nvSpPr>
        <p:spPr>
          <a:xfrm>
            <a:off x="457200" y="1286900"/>
            <a:ext cx="3999900" cy="3323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A1B5C5"/>
              </a:buClr>
              <a:buSzPts val="1200"/>
              <a:buChar char="?"/>
              <a:defRPr sz="1200">
                <a:latin typeface="Arial"/>
                <a:ea typeface="Arial"/>
                <a:cs typeface="Arial"/>
                <a:sym typeface="Arial"/>
              </a:defRPr>
            </a:lvl1pPr>
            <a:lvl2pPr indent="-304800" lvl="1" marL="914400" algn="l">
              <a:lnSpc>
                <a:spcPct val="115000"/>
              </a:lnSpc>
              <a:spcBef>
                <a:spcPts val="1600"/>
              </a:spcBef>
              <a:spcAft>
                <a:spcPts val="0"/>
              </a:spcAft>
              <a:buSzPts val="1200"/>
              <a:buFont typeface="Arial"/>
              <a:buChar char="𑁦"/>
              <a:defRPr sz="1200">
                <a:latin typeface="Arial"/>
                <a:ea typeface="Arial"/>
                <a:cs typeface="Arial"/>
                <a:sym typeface="Arial"/>
              </a:defRPr>
            </a:lvl2pPr>
            <a:lvl3pPr indent="-304800" lvl="2" marL="1371600" algn="l">
              <a:lnSpc>
                <a:spcPct val="115000"/>
              </a:lnSpc>
              <a:spcBef>
                <a:spcPts val="1600"/>
              </a:spcBef>
              <a:spcAft>
                <a:spcPts val="0"/>
              </a:spcAft>
              <a:buSzPts val="1200"/>
              <a:buFont typeface="Arial"/>
              <a:buChar char="𑁦"/>
              <a:defRPr b="0" sz="1200">
                <a:latin typeface="Arial"/>
                <a:ea typeface="Arial"/>
                <a:cs typeface="Arial"/>
                <a:sym typeface="Arial"/>
              </a:defRPr>
            </a:lvl3pPr>
            <a:lvl4pPr indent="-304800" lvl="3" marL="1828800" algn="l">
              <a:lnSpc>
                <a:spcPct val="115000"/>
              </a:lnSpc>
              <a:spcBef>
                <a:spcPts val="1600"/>
              </a:spcBef>
              <a:spcAft>
                <a:spcPts val="0"/>
              </a:spcAft>
              <a:buSzPts val="1200"/>
              <a:buFont typeface="Arial"/>
              <a:buChar char="𑁦"/>
              <a:defRPr sz="1200">
                <a:latin typeface="Arial"/>
                <a:ea typeface="Arial"/>
                <a:cs typeface="Arial"/>
                <a:sym typeface="Arial"/>
              </a:defRPr>
            </a:lvl4pPr>
            <a:lvl5pPr indent="-292100" lvl="4" marL="2286000" algn="l">
              <a:lnSpc>
                <a:spcPct val="115000"/>
              </a:lnSpc>
              <a:spcBef>
                <a:spcPts val="1600"/>
              </a:spcBef>
              <a:spcAft>
                <a:spcPts val="0"/>
              </a:spcAft>
              <a:buSzPts val="1000"/>
              <a:buFont typeface="Arial"/>
              <a:buChar char="𑁦"/>
              <a:defRPr b="0">
                <a:latin typeface="Arial"/>
                <a:ea typeface="Arial"/>
                <a:cs typeface="Arial"/>
                <a:sym typeface="Arial"/>
              </a:defRPr>
            </a:lvl5pPr>
            <a:lvl6pPr indent="-292100" lvl="5" marL="2743200" algn="l">
              <a:lnSpc>
                <a:spcPct val="115000"/>
              </a:lnSpc>
              <a:spcBef>
                <a:spcPts val="1600"/>
              </a:spcBef>
              <a:spcAft>
                <a:spcPts val="0"/>
              </a:spcAft>
              <a:buSzPts val="1000"/>
              <a:buFont typeface="Arial"/>
              <a:buChar char="𑁦"/>
              <a:defRPr>
                <a:latin typeface="Arial"/>
                <a:ea typeface="Arial"/>
                <a:cs typeface="Arial"/>
                <a:sym typeface="Arial"/>
              </a:defRPr>
            </a:lvl6pPr>
            <a:lvl7pPr indent="-304800" lvl="6" marL="3200400" algn="l">
              <a:lnSpc>
                <a:spcPct val="115000"/>
              </a:lnSpc>
              <a:spcBef>
                <a:spcPts val="1600"/>
              </a:spcBef>
              <a:spcAft>
                <a:spcPts val="0"/>
              </a:spcAft>
              <a:buSzPts val="1200"/>
              <a:buFont typeface="Arial"/>
              <a:buChar char="𑁦"/>
              <a:defRPr b="0" sz="1200">
                <a:latin typeface="Arial"/>
                <a:ea typeface="Arial"/>
                <a:cs typeface="Arial"/>
                <a:sym typeface="Arial"/>
              </a:defRPr>
            </a:lvl7pPr>
            <a:lvl8pPr indent="-304800" lvl="7" marL="3657600" algn="l">
              <a:lnSpc>
                <a:spcPct val="115000"/>
              </a:lnSpc>
              <a:spcBef>
                <a:spcPts val="1600"/>
              </a:spcBef>
              <a:spcAft>
                <a:spcPts val="0"/>
              </a:spcAft>
              <a:buSzPts val="1200"/>
              <a:buFont typeface="Arial"/>
              <a:buChar char="𑁦"/>
              <a:defRPr sz="1200">
                <a:latin typeface="Arial"/>
                <a:ea typeface="Arial"/>
                <a:cs typeface="Arial"/>
                <a:sym typeface="Arial"/>
              </a:defRPr>
            </a:lvl8pPr>
            <a:lvl9pPr indent="-304800" lvl="8" marL="4114800" algn="l">
              <a:lnSpc>
                <a:spcPct val="115000"/>
              </a:lnSpc>
              <a:spcBef>
                <a:spcPts val="1600"/>
              </a:spcBef>
              <a:spcAft>
                <a:spcPts val="1600"/>
              </a:spcAft>
              <a:buSzPts val="1200"/>
              <a:buFont typeface="Arial"/>
              <a:buChar char="𑁦"/>
              <a:defRPr sz="1200">
                <a:latin typeface="Arial"/>
                <a:ea typeface="Arial"/>
                <a:cs typeface="Arial"/>
                <a:sym typeface="Arial"/>
              </a:defRPr>
            </a:lvl9pPr>
          </a:lstStyle>
          <a:p/>
        </p:txBody>
      </p:sp>
      <p:sp>
        <p:nvSpPr>
          <p:cNvPr id="114" name="Google Shape;114;p36"/>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36"/>
          <p:cNvSpPr txBox="1"/>
          <p:nvPr>
            <p:ph idx="2" type="subTitle"/>
          </p:nvPr>
        </p:nvSpPr>
        <p:spPr>
          <a:xfrm>
            <a:off x="457200" y="763525"/>
            <a:ext cx="8229600" cy="47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6" name="Shape 116"/>
        <p:cNvGrpSpPr/>
        <p:nvPr/>
      </p:nvGrpSpPr>
      <p:grpSpPr>
        <a:xfrm>
          <a:off x="0" y="0"/>
          <a:ext cx="0" cy="0"/>
          <a:chOff x="0" y="0"/>
          <a:chExt cx="0" cy="0"/>
        </a:xfrm>
      </p:grpSpPr>
      <p:sp>
        <p:nvSpPr>
          <p:cNvPr id="117" name="Google Shape;117;p37"/>
          <p:cNvSpPr txBox="1"/>
          <p:nvPr>
            <p:ph type="title"/>
          </p:nvPr>
        </p:nvSpPr>
        <p:spPr>
          <a:xfrm>
            <a:off x="457200" y="292625"/>
            <a:ext cx="8229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18" name="Google Shape;118;p37"/>
          <p:cNvSpPr txBox="1"/>
          <p:nvPr>
            <p:ph idx="1" type="body"/>
          </p:nvPr>
        </p:nvSpPr>
        <p:spPr>
          <a:xfrm>
            <a:off x="457200" y="1286600"/>
            <a:ext cx="3999900" cy="3323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b="0" sz="1200"/>
            </a:lvl3pPr>
            <a:lvl4pPr indent="-304800" lvl="3" marL="1828800" algn="l">
              <a:lnSpc>
                <a:spcPct val="115000"/>
              </a:lnSpc>
              <a:spcBef>
                <a:spcPts val="1600"/>
              </a:spcBef>
              <a:spcAft>
                <a:spcPts val="0"/>
              </a:spcAft>
              <a:buSzPts val="1200"/>
              <a:buChar char="?"/>
              <a:defRPr sz="1200"/>
            </a:lvl4pPr>
            <a:lvl5pPr indent="-292100" lvl="4" marL="2286000" algn="l">
              <a:lnSpc>
                <a:spcPct val="115000"/>
              </a:lnSpc>
              <a:spcBef>
                <a:spcPts val="1600"/>
              </a:spcBef>
              <a:spcAft>
                <a:spcPts val="0"/>
              </a:spcAft>
              <a:buSzPts val="1000"/>
              <a:buChar char="?"/>
              <a:defRPr b="0"/>
            </a:lvl5pPr>
            <a:lvl6pPr indent="-292100" lvl="5" marL="2743200" algn="l">
              <a:lnSpc>
                <a:spcPct val="115000"/>
              </a:lnSpc>
              <a:spcBef>
                <a:spcPts val="1600"/>
              </a:spcBef>
              <a:spcAft>
                <a:spcPts val="0"/>
              </a:spcAft>
              <a:buSzPts val="1000"/>
              <a:buChar char="?"/>
              <a:defRPr/>
            </a:lvl6pPr>
            <a:lvl7pPr indent="-304800" lvl="6" marL="3200400" algn="l">
              <a:lnSpc>
                <a:spcPct val="115000"/>
              </a:lnSpc>
              <a:spcBef>
                <a:spcPts val="1600"/>
              </a:spcBef>
              <a:spcAft>
                <a:spcPts val="0"/>
              </a:spcAft>
              <a:buSzPts val="1200"/>
              <a:buChar char="?"/>
              <a:defRPr b="0"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9" name="Google Shape;119;p37"/>
          <p:cNvSpPr txBox="1"/>
          <p:nvPr>
            <p:ph idx="2" type="body"/>
          </p:nvPr>
        </p:nvSpPr>
        <p:spPr>
          <a:xfrm>
            <a:off x="4686900" y="1286600"/>
            <a:ext cx="3999900" cy="3323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b="0" sz="1200"/>
            </a:lvl3pPr>
            <a:lvl4pPr indent="-304800" lvl="3" marL="1828800" algn="l">
              <a:lnSpc>
                <a:spcPct val="115000"/>
              </a:lnSpc>
              <a:spcBef>
                <a:spcPts val="1600"/>
              </a:spcBef>
              <a:spcAft>
                <a:spcPts val="0"/>
              </a:spcAft>
              <a:buSzPts val="1200"/>
              <a:buChar char="?"/>
              <a:defRPr sz="1200"/>
            </a:lvl4pPr>
            <a:lvl5pPr indent="-292100" lvl="4" marL="2286000" algn="l">
              <a:lnSpc>
                <a:spcPct val="115000"/>
              </a:lnSpc>
              <a:spcBef>
                <a:spcPts val="1600"/>
              </a:spcBef>
              <a:spcAft>
                <a:spcPts val="0"/>
              </a:spcAft>
              <a:buSzPts val="1000"/>
              <a:buChar char="?"/>
              <a:defRPr b="0"/>
            </a:lvl5pPr>
            <a:lvl6pPr indent="-292100" lvl="5" marL="2743200" algn="l">
              <a:lnSpc>
                <a:spcPct val="115000"/>
              </a:lnSpc>
              <a:spcBef>
                <a:spcPts val="1600"/>
              </a:spcBef>
              <a:spcAft>
                <a:spcPts val="0"/>
              </a:spcAft>
              <a:buSzPts val="1000"/>
              <a:buChar char="?"/>
              <a:defRPr/>
            </a:lvl6pPr>
            <a:lvl7pPr indent="-304800" lvl="6" marL="3200400" algn="l">
              <a:lnSpc>
                <a:spcPct val="115000"/>
              </a:lnSpc>
              <a:spcBef>
                <a:spcPts val="1600"/>
              </a:spcBef>
              <a:spcAft>
                <a:spcPts val="0"/>
              </a:spcAft>
              <a:buSzPts val="1200"/>
              <a:buChar char="?"/>
              <a:defRPr b="0"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0" name="Google Shape;120;p37"/>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37"/>
          <p:cNvSpPr txBox="1"/>
          <p:nvPr>
            <p:ph idx="3" type="subTitle"/>
          </p:nvPr>
        </p:nvSpPr>
        <p:spPr>
          <a:xfrm>
            <a:off x="457200" y="763525"/>
            <a:ext cx="8229600" cy="47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38"/>
          <p:cNvSpPr txBox="1"/>
          <p:nvPr>
            <p:ph type="title"/>
          </p:nvPr>
        </p:nvSpPr>
        <p:spPr>
          <a:xfrm>
            <a:off x="457200" y="292625"/>
            <a:ext cx="8229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24" name="Google Shape;124;p38"/>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38"/>
          <p:cNvSpPr txBox="1"/>
          <p:nvPr>
            <p:ph idx="1" type="subTitle"/>
          </p:nvPr>
        </p:nvSpPr>
        <p:spPr>
          <a:xfrm>
            <a:off x="457200" y="763525"/>
            <a:ext cx="8229600" cy="47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6" name="Shape 126"/>
        <p:cNvGrpSpPr/>
        <p:nvPr/>
      </p:nvGrpSpPr>
      <p:grpSpPr>
        <a:xfrm>
          <a:off x="0" y="0"/>
          <a:ext cx="0" cy="0"/>
          <a:chOff x="0" y="0"/>
          <a:chExt cx="0" cy="0"/>
        </a:xfrm>
      </p:grpSpPr>
      <p:sp>
        <p:nvSpPr>
          <p:cNvPr id="127" name="Google Shape;127;p39"/>
          <p:cNvSpPr txBox="1"/>
          <p:nvPr>
            <p:ph type="title"/>
          </p:nvPr>
        </p:nvSpPr>
        <p:spPr>
          <a:xfrm>
            <a:off x="1388100" y="457200"/>
            <a:ext cx="6367800" cy="370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28" name="Google Shape;128;p39"/>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9" name="Shape 129"/>
        <p:cNvGrpSpPr/>
        <p:nvPr/>
      </p:nvGrpSpPr>
      <p:grpSpPr>
        <a:xfrm>
          <a:off x="0" y="0"/>
          <a:ext cx="0" cy="0"/>
          <a:chOff x="0" y="0"/>
          <a:chExt cx="0" cy="0"/>
        </a:xfrm>
      </p:grpSpPr>
      <p:sp>
        <p:nvSpPr>
          <p:cNvPr id="130" name="Google Shape;130;p40"/>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40"/>
          <p:cNvSpPr txBox="1"/>
          <p:nvPr>
            <p:ph idx="1" type="subTitle"/>
          </p:nvPr>
        </p:nvSpPr>
        <p:spPr>
          <a:xfrm>
            <a:off x="457200" y="3969450"/>
            <a:ext cx="8229600" cy="474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a:solidFill>
                  <a:schemeClr val="accent1"/>
                </a:solidFill>
              </a:defRPr>
            </a:lvl1pPr>
            <a:lvl2pPr lvl="1" algn="ctr">
              <a:lnSpc>
                <a:spcPct val="100000"/>
              </a:lnSpc>
              <a:spcBef>
                <a:spcPts val="0"/>
              </a:spcBef>
              <a:spcAft>
                <a:spcPts val="0"/>
              </a:spcAft>
              <a:buClr>
                <a:schemeClr val="accent1"/>
              </a:buClr>
              <a:buSzPts val="1400"/>
              <a:buNone/>
              <a:defRPr>
                <a:solidFill>
                  <a:schemeClr val="accent1"/>
                </a:solidFill>
              </a:defRPr>
            </a:lvl2pPr>
            <a:lvl3pPr lvl="2" algn="ctr">
              <a:lnSpc>
                <a:spcPct val="100000"/>
              </a:lnSpc>
              <a:spcBef>
                <a:spcPts val="0"/>
              </a:spcBef>
              <a:spcAft>
                <a:spcPts val="0"/>
              </a:spcAft>
              <a:buClr>
                <a:schemeClr val="accent1"/>
              </a:buClr>
              <a:buSzPts val="1400"/>
              <a:buNone/>
              <a:defRPr>
                <a:solidFill>
                  <a:schemeClr val="accent1"/>
                </a:solidFill>
              </a:defRPr>
            </a:lvl3pPr>
            <a:lvl4pPr lvl="3" algn="ctr">
              <a:lnSpc>
                <a:spcPct val="100000"/>
              </a:lnSpc>
              <a:spcBef>
                <a:spcPts val="0"/>
              </a:spcBef>
              <a:spcAft>
                <a:spcPts val="0"/>
              </a:spcAft>
              <a:buClr>
                <a:schemeClr val="accent1"/>
              </a:buClr>
              <a:buSzPts val="1400"/>
              <a:buNone/>
              <a:defRPr>
                <a:solidFill>
                  <a:schemeClr val="accent1"/>
                </a:solidFill>
              </a:defRPr>
            </a:lvl4pPr>
            <a:lvl5pPr lvl="4" algn="ctr">
              <a:lnSpc>
                <a:spcPct val="100000"/>
              </a:lnSpc>
              <a:spcBef>
                <a:spcPts val="0"/>
              </a:spcBef>
              <a:spcAft>
                <a:spcPts val="0"/>
              </a:spcAft>
              <a:buClr>
                <a:schemeClr val="accent1"/>
              </a:buClr>
              <a:buSzPts val="1400"/>
              <a:buNone/>
              <a:defRPr>
                <a:solidFill>
                  <a:schemeClr val="accent1"/>
                </a:solidFill>
              </a:defRPr>
            </a:lvl5pPr>
            <a:lvl6pPr lvl="5" algn="ctr">
              <a:lnSpc>
                <a:spcPct val="100000"/>
              </a:lnSpc>
              <a:spcBef>
                <a:spcPts val="0"/>
              </a:spcBef>
              <a:spcAft>
                <a:spcPts val="0"/>
              </a:spcAft>
              <a:buClr>
                <a:schemeClr val="accent1"/>
              </a:buClr>
              <a:buSzPts val="1400"/>
              <a:buNone/>
              <a:defRPr>
                <a:solidFill>
                  <a:schemeClr val="accent1"/>
                </a:solidFill>
              </a:defRPr>
            </a:lvl6pPr>
            <a:lvl7pPr lvl="6" algn="ctr">
              <a:lnSpc>
                <a:spcPct val="100000"/>
              </a:lnSpc>
              <a:spcBef>
                <a:spcPts val="0"/>
              </a:spcBef>
              <a:spcAft>
                <a:spcPts val="0"/>
              </a:spcAft>
              <a:buClr>
                <a:schemeClr val="accent1"/>
              </a:buClr>
              <a:buSzPts val="1400"/>
              <a:buNone/>
              <a:defRPr>
                <a:solidFill>
                  <a:schemeClr val="accent1"/>
                </a:solidFill>
              </a:defRPr>
            </a:lvl7pPr>
            <a:lvl8pPr lvl="7" algn="ctr">
              <a:lnSpc>
                <a:spcPct val="100000"/>
              </a:lnSpc>
              <a:spcBef>
                <a:spcPts val="0"/>
              </a:spcBef>
              <a:spcAft>
                <a:spcPts val="0"/>
              </a:spcAft>
              <a:buClr>
                <a:schemeClr val="accent1"/>
              </a:buClr>
              <a:buSzPts val="1400"/>
              <a:buNone/>
              <a:defRPr>
                <a:solidFill>
                  <a:schemeClr val="accent1"/>
                </a:solidFill>
              </a:defRPr>
            </a:lvl8pPr>
            <a:lvl9pPr lvl="8" algn="ctr">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3">
    <p:spTree>
      <p:nvGrpSpPr>
        <p:cNvPr id="17" name="Shape 17"/>
        <p:cNvGrpSpPr/>
        <p:nvPr/>
      </p:nvGrpSpPr>
      <p:grpSpPr>
        <a:xfrm>
          <a:off x="0" y="0"/>
          <a:ext cx="0" cy="0"/>
          <a:chOff x="0" y="0"/>
          <a:chExt cx="0" cy="0"/>
        </a:xfrm>
      </p:grpSpPr>
      <p:pic>
        <p:nvPicPr>
          <p:cNvPr id="18" name="Google Shape;18;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9" name="Google Shape;19;p14"/>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20" name="Google Shape;20;p14"/>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132" name="Shape 132"/>
        <p:cNvGrpSpPr/>
        <p:nvPr/>
      </p:nvGrpSpPr>
      <p:grpSpPr>
        <a:xfrm>
          <a:off x="0" y="0"/>
          <a:ext cx="0" cy="0"/>
          <a:chOff x="0" y="0"/>
          <a:chExt cx="0" cy="0"/>
        </a:xfrm>
      </p:grpSpPr>
      <p:sp>
        <p:nvSpPr>
          <p:cNvPr id="133" name="Google Shape;133;p41"/>
          <p:cNvSpPr txBox="1"/>
          <p:nvPr>
            <p:ph type="title"/>
          </p:nvPr>
        </p:nvSpPr>
        <p:spPr>
          <a:xfrm>
            <a:off x="311700" y="1167925"/>
            <a:ext cx="8520600" cy="1980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p:txBody>
      </p:sp>
      <p:sp>
        <p:nvSpPr>
          <p:cNvPr id="134" name="Google Shape;13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41"/>
          <p:cNvSpPr txBox="1"/>
          <p:nvPr>
            <p:ph idx="1" type="subTitle"/>
          </p:nvPr>
        </p:nvSpPr>
        <p:spPr>
          <a:xfrm>
            <a:off x="457200" y="2780025"/>
            <a:ext cx="8229600" cy="41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Solution 1">
  <p:cSld name="CUSTOM_2_1">
    <p:spTree>
      <p:nvGrpSpPr>
        <p:cNvPr id="136" name="Shape 136"/>
        <p:cNvGrpSpPr/>
        <p:nvPr/>
      </p:nvGrpSpPr>
      <p:grpSpPr>
        <a:xfrm>
          <a:off x="0" y="0"/>
          <a:ext cx="0" cy="0"/>
          <a:chOff x="0" y="0"/>
          <a:chExt cx="0" cy="0"/>
        </a:xfrm>
      </p:grpSpPr>
      <p:sp>
        <p:nvSpPr>
          <p:cNvPr id="137" name="Google Shape;137;p42"/>
          <p:cNvSpPr txBox="1"/>
          <p:nvPr/>
        </p:nvSpPr>
        <p:spPr>
          <a:xfrm>
            <a:off x="457625" y="-17229"/>
            <a:ext cx="896100" cy="26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F6F8F9"/>
                </a:solidFill>
                <a:latin typeface="Open Sans Light"/>
                <a:ea typeface="Open Sans Light"/>
                <a:cs typeface="Open Sans Light"/>
                <a:sym typeface="Open Sans Light"/>
              </a:rPr>
              <a:t>CONFIDENTIAL</a:t>
            </a:r>
            <a:endParaRPr b="0" i="0" sz="800" u="none" cap="none" strike="noStrike">
              <a:solidFill>
                <a:srgbClr val="F6F8F9"/>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6F8F9"/>
              </a:solidFill>
              <a:latin typeface="Open Sans Light"/>
              <a:ea typeface="Open Sans Light"/>
              <a:cs typeface="Open Sans Light"/>
              <a:sym typeface="Open Sans Light"/>
            </a:endParaRPr>
          </a:p>
        </p:txBody>
      </p:sp>
      <p:pic>
        <p:nvPicPr>
          <p:cNvPr id="138" name="Google Shape;138;p42"/>
          <p:cNvPicPr preferRelativeResize="0"/>
          <p:nvPr/>
        </p:nvPicPr>
        <p:blipFill rotWithShape="1">
          <a:blip r:embed="rId2">
            <a:alphaModFix/>
          </a:blip>
          <a:srcRect b="0" l="0" r="0" t="0"/>
          <a:stretch/>
        </p:blipFill>
        <p:spPr>
          <a:xfrm>
            <a:off x="1100157" y="1993416"/>
            <a:ext cx="581600" cy="581600"/>
          </a:xfrm>
          <a:prstGeom prst="rect">
            <a:avLst/>
          </a:prstGeom>
          <a:noFill/>
          <a:ln>
            <a:noFill/>
          </a:ln>
        </p:spPr>
      </p:pic>
      <p:sp>
        <p:nvSpPr>
          <p:cNvPr id="139" name="Google Shape;139;p42"/>
          <p:cNvSpPr txBox="1"/>
          <p:nvPr/>
        </p:nvSpPr>
        <p:spPr>
          <a:xfrm>
            <a:off x="966464" y="2652063"/>
            <a:ext cx="849000" cy="49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D2F68"/>
                </a:solidFill>
                <a:latin typeface="Arial"/>
                <a:ea typeface="Arial"/>
                <a:cs typeface="Arial"/>
                <a:sym typeface="Arial"/>
              </a:rPr>
              <a:t>FIND</a:t>
            </a:r>
            <a:endParaRPr b="0" i="0" sz="1200" u="none" cap="none" strike="noStrike">
              <a:solidFill>
                <a:srgbClr val="3D2F68"/>
              </a:solidFill>
              <a:latin typeface="Arial"/>
              <a:ea typeface="Arial"/>
              <a:cs typeface="Arial"/>
              <a:sym typeface="Arial"/>
            </a:endParaRPr>
          </a:p>
        </p:txBody>
      </p:sp>
      <p:pic>
        <p:nvPicPr>
          <p:cNvPr id="140" name="Google Shape;140;p42"/>
          <p:cNvPicPr preferRelativeResize="0"/>
          <p:nvPr/>
        </p:nvPicPr>
        <p:blipFill rotWithShape="1">
          <a:blip r:embed="rId3">
            <a:alphaModFix/>
          </a:blip>
          <a:srcRect b="0" l="0" r="0" t="0"/>
          <a:stretch/>
        </p:blipFill>
        <p:spPr>
          <a:xfrm>
            <a:off x="2598456" y="1993416"/>
            <a:ext cx="581600" cy="581600"/>
          </a:xfrm>
          <a:prstGeom prst="rect">
            <a:avLst/>
          </a:prstGeom>
          <a:noFill/>
          <a:ln>
            <a:noFill/>
          </a:ln>
        </p:spPr>
      </p:pic>
      <p:pic>
        <p:nvPicPr>
          <p:cNvPr id="141" name="Google Shape;141;p42"/>
          <p:cNvPicPr preferRelativeResize="0"/>
          <p:nvPr/>
        </p:nvPicPr>
        <p:blipFill rotWithShape="1">
          <a:blip r:embed="rId4">
            <a:alphaModFix/>
          </a:blip>
          <a:srcRect b="0" l="0" r="0" t="0"/>
          <a:stretch/>
        </p:blipFill>
        <p:spPr>
          <a:xfrm>
            <a:off x="4030306" y="1993416"/>
            <a:ext cx="581600" cy="581600"/>
          </a:xfrm>
          <a:prstGeom prst="rect">
            <a:avLst/>
          </a:prstGeom>
          <a:noFill/>
          <a:ln>
            <a:noFill/>
          </a:ln>
        </p:spPr>
      </p:pic>
      <p:pic>
        <p:nvPicPr>
          <p:cNvPr id="142" name="Google Shape;142;p42"/>
          <p:cNvPicPr preferRelativeResize="0"/>
          <p:nvPr/>
        </p:nvPicPr>
        <p:blipFill rotWithShape="1">
          <a:blip r:embed="rId5">
            <a:alphaModFix/>
          </a:blip>
          <a:srcRect b="0" l="0" r="0" t="0"/>
          <a:stretch/>
        </p:blipFill>
        <p:spPr>
          <a:xfrm>
            <a:off x="5538356" y="1993416"/>
            <a:ext cx="581600" cy="581600"/>
          </a:xfrm>
          <a:prstGeom prst="rect">
            <a:avLst/>
          </a:prstGeom>
          <a:noFill/>
          <a:ln>
            <a:noFill/>
          </a:ln>
        </p:spPr>
      </p:pic>
      <p:pic>
        <p:nvPicPr>
          <p:cNvPr id="143" name="Google Shape;143;p42"/>
          <p:cNvPicPr preferRelativeResize="0"/>
          <p:nvPr/>
        </p:nvPicPr>
        <p:blipFill rotWithShape="1">
          <a:blip r:embed="rId6">
            <a:alphaModFix/>
          </a:blip>
          <a:srcRect b="0" l="0" r="0" t="0"/>
          <a:stretch/>
        </p:blipFill>
        <p:spPr>
          <a:xfrm>
            <a:off x="7150081" y="1993416"/>
            <a:ext cx="581600" cy="581600"/>
          </a:xfrm>
          <a:prstGeom prst="rect">
            <a:avLst/>
          </a:prstGeom>
          <a:noFill/>
          <a:ln>
            <a:noFill/>
          </a:ln>
        </p:spPr>
      </p:pic>
      <p:sp>
        <p:nvSpPr>
          <p:cNvPr id="144" name="Google Shape;144;p42"/>
          <p:cNvSpPr txBox="1"/>
          <p:nvPr/>
        </p:nvSpPr>
        <p:spPr>
          <a:xfrm>
            <a:off x="2464761" y="2652063"/>
            <a:ext cx="849000" cy="49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D2F68"/>
                </a:solidFill>
                <a:latin typeface="Arial"/>
                <a:ea typeface="Arial"/>
                <a:cs typeface="Arial"/>
                <a:sym typeface="Arial"/>
              </a:rPr>
              <a:t>VET</a:t>
            </a:r>
            <a:endParaRPr b="0" i="0" sz="1200" u="none" cap="none" strike="noStrike">
              <a:solidFill>
                <a:srgbClr val="3D2F68"/>
              </a:solidFill>
              <a:latin typeface="Arial"/>
              <a:ea typeface="Arial"/>
              <a:cs typeface="Arial"/>
              <a:sym typeface="Arial"/>
            </a:endParaRPr>
          </a:p>
        </p:txBody>
      </p:sp>
      <p:sp>
        <p:nvSpPr>
          <p:cNvPr id="145" name="Google Shape;145;p42"/>
          <p:cNvSpPr txBox="1"/>
          <p:nvPr/>
        </p:nvSpPr>
        <p:spPr>
          <a:xfrm>
            <a:off x="3842763" y="2652075"/>
            <a:ext cx="956700" cy="49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D2F68"/>
                </a:solidFill>
                <a:latin typeface="Arial"/>
                <a:ea typeface="Arial"/>
                <a:cs typeface="Arial"/>
                <a:sym typeface="Arial"/>
              </a:rPr>
              <a:t>MANAGE</a:t>
            </a:r>
            <a:endParaRPr b="0" i="0" sz="1200" u="none" cap="none" strike="noStrike">
              <a:solidFill>
                <a:srgbClr val="3D2F68"/>
              </a:solidFill>
              <a:latin typeface="Arial"/>
              <a:ea typeface="Arial"/>
              <a:cs typeface="Arial"/>
              <a:sym typeface="Arial"/>
            </a:endParaRPr>
          </a:p>
        </p:txBody>
      </p:sp>
      <p:sp>
        <p:nvSpPr>
          <p:cNvPr id="146" name="Google Shape;146;p42"/>
          <p:cNvSpPr txBox="1"/>
          <p:nvPr/>
        </p:nvSpPr>
        <p:spPr>
          <a:xfrm>
            <a:off x="5092513" y="2652063"/>
            <a:ext cx="1473300" cy="49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D2F68"/>
                </a:solidFill>
                <a:latin typeface="Arial"/>
                <a:ea typeface="Arial"/>
                <a:cs typeface="Arial"/>
                <a:sym typeface="Arial"/>
              </a:rPr>
              <a:t>ACTIVATE</a:t>
            </a:r>
            <a:endParaRPr b="0" i="0" sz="1200" u="none" cap="none" strike="noStrike">
              <a:solidFill>
                <a:srgbClr val="3D2F68"/>
              </a:solidFill>
              <a:latin typeface="Arial"/>
              <a:ea typeface="Arial"/>
              <a:cs typeface="Arial"/>
              <a:sym typeface="Arial"/>
            </a:endParaRPr>
          </a:p>
        </p:txBody>
      </p:sp>
      <p:sp>
        <p:nvSpPr>
          <p:cNvPr id="147" name="Google Shape;147;p42"/>
          <p:cNvSpPr txBox="1"/>
          <p:nvPr/>
        </p:nvSpPr>
        <p:spPr>
          <a:xfrm>
            <a:off x="6704238" y="2652063"/>
            <a:ext cx="1473300" cy="49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3D2F68"/>
                </a:solidFill>
                <a:latin typeface="Arial"/>
                <a:ea typeface="Arial"/>
                <a:cs typeface="Arial"/>
                <a:sym typeface="Arial"/>
              </a:rPr>
              <a:t>MEASURE</a:t>
            </a:r>
            <a:endParaRPr b="0" i="0" sz="1200" u="none" cap="none" strike="noStrike">
              <a:solidFill>
                <a:srgbClr val="3D2F68"/>
              </a:solidFill>
              <a:latin typeface="Arial"/>
              <a:ea typeface="Arial"/>
              <a:cs typeface="Arial"/>
              <a:sym typeface="Arial"/>
            </a:endParaRPr>
          </a:p>
        </p:txBody>
      </p:sp>
      <p:sp>
        <p:nvSpPr>
          <p:cNvPr id="148" name="Google Shape;148;p42"/>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42"/>
          <p:cNvSpPr txBox="1"/>
          <p:nvPr>
            <p:ph type="title"/>
          </p:nvPr>
        </p:nvSpPr>
        <p:spPr>
          <a:xfrm>
            <a:off x="457200" y="292625"/>
            <a:ext cx="8229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50" name="Google Shape;150;p42"/>
          <p:cNvSpPr txBox="1"/>
          <p:nvPr>
            <p:ph idx="1" type="subTitle"/>
          </p:nvPr>
        </p:nvSpPr>
        <p:spPr>
          <a:xfrm>
            <a:off x="457200" y="763525"/>
            <a:ext cx="8229600" cy="474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None/>
              <a:defRPr>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5">
    <p:spTree>
      <p:nvGrpSpPr>
        <p:cNvPr id="151" name="Shape 151"/>
        <p:cNvGrpSpPr/>
        <p:nvPr/>
      </p:nvGrpSpPr>
      <p:grpSpPr>
        <a:xfrm>
          <a:off x="0" y="0"/>
          <a:ext cx="0" cy="0"/>
          <a:chOff x="0" y="0"/>
          <a:chExt cx="0" cy="0"/>
        </a:xfrm>
      </p:grpSpPr>
      <p:pic>
        <p:nvPicPr>
          <p:cNvPr id="152" name="Google Shape;152;p43">
            <a:hlinkClick r:id="rId2"/>
          </p:cNvPr>
          <p:cNvPicPr preferRelativeResize="0"/>
          <p:nvPr/>
        </p:nvPicPr>
        <p:blipFill rotWithShape="1">
          <a:blip r:embed="rId3">
            <a:alphaModFix/>
          </a:blip>
          <a:srcRect b="0" l="0" r="0" t="0"/>
          <a:stretch/>
        </p:blipFill>
        <p:spPr>
          <a:xfrm>
            <a:off x="3790384" y="3822300"/>
            <a:ext cx="1563232" cy="578400"/>
          </a:xfrm>
          <a:prstGeom prst="rect">
            <a:avLst/>
          </a:prstGeom>
          <a:noFill/>
          <a:ln>
            <a:noFill/>
          </a:ln>
        </p:spPr>
      </p:pic>
      <p:sp>
        <p:nvSpPr>
          <p:cNvPr id="153" name="Google Shape;153;p43"/>
          <p:cNvSpPr/>
          <p:nvPr/>
        </p:nvSpPr>
        <p:spPr>
          <a:xfrm>
            <a:off x="0" y="4686300"/>
            <a:ext cx="1036500" cy="464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3"/>
          <p:cNvSpPr txBox="1"/>
          <p:nvPr>
            <p:ph type="ctrTitle"/>
          </p:nvPr>
        </p:nvSpPr>
        <p:spPr>
          <a:xfrm>
            <a:off x="1740900" y="963550"/>
            <a:ext cx="5662200" cy="147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155" name="Shape 155"/>
        <p:cNvGrpSpPr/>
        <p:nvPr/>
      </p:nvGrpSpPr>
      <p:grpSpPr>
        <a:xfrm>
          <a:off x="0" y="0"/>
          <a:ext cx="0" cy="0"/>
          <a:chOff x="0" y="0"/>
          <a:chExt cx="0" cy="0"/>
        </a:xfrm>
      </p:grpSpPr>
      <p:sp>
        <p:nvSpPr>
          <p:cNvPr id="156" name="Google Shape;156;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57" name="Google Shape;157;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04800" lvl="1" marL="914400" algn="l">
              <a:lnSpc>
                <a:spcPct val="100000"/>
              </a:lnSpc>
              <a:spcBef>
                <a:spcPts val="1600"/>
              </a:spcBef>
              <a:spcAft>
                <a:spcPts val="0"/>
              </a:spcAft>
              <a:buSzPts val="1200"/>
              <a:buChar char="?"/>
              <a:defRPr/>
            </a:lvl2pPr>
            <a:lvl3pPr indent="-292100" lvl="2" marL="1371600" algn="l">
              <a:lnSpc>
                <a:spcPct val="100000"/>
              </a:lnSpc>
              <a:spcBef>
                <a:spcPts val="1600"/>
              </a:spcBef>
              <a:spcAft>
                <a:spcPts val="0"/>
              </a:spcAft>
              <a:buSzPts val="1000"/>
              <a:buChar char="?"/>
              <a:defRPr/>
            </a:lvl3pPr>
            <a:lvl4pPr indent="-292100" lvl="3" marL="1828800" algn="l">
              <a:lnSpc>
                <a:spcPct val="100000"/>
              </a:lnSpc>
              <a:spcBef>
                <a:spcPts val="1600"/>
              </a:spcBef>
              <a:spcAft>
                <a:spcPts val="0"/>
              </a:spcAft>
              <a:buSzPts val="1000"/>
              <a:buChar char="?"/>
              <a:defRPr/>
            </a:lvl4pPr>
            <a:lvl5pPr indent="-292100" lvl="4" marL="2286000" algn="l">
              <a:lnSpc>
                <a:spcPct val="100000"/>
              </a:lnSpc>
              <a:spcBef>
                <a:spcPts val="1600"/>
              </a:spcBef>
              <a:spcAft>
                <a:spcPts val="0"/>
              </a:spcAft>
              <a:buSzPts val="1000"/>
              <a:buChar char="?"/>
              <a:defRPr/>
            </a:lvl5pPr>
            <a:lvl6pPr indent="-292100" lvl="5" marL="2743200" algn="l">
              <a:lnSpc>
                <a:spcPct val="100000"/>
              </a:lnSpc>
              <a:spcBef>
                <a:spcPts val="1600"/>
              </a:spcBef>
              <a:spcAft>
                <a:spcPts val="0"/>
              </a:spcAft>
              <a:buSzPts val="1000"/>
              <a:buChar char="?"/>
              <a:defRPr/>
            </a:lvl6pPr>
            <a:lvl7pPr indent="-292100" lvl="6" marL="3200400" algn="l">
              <a:lnSpc>
                <a:spcPct val="100000"/>
              </a:lnSpc>
              <a:spcBef>
                <a:spcPts val="1600"/>
              </a:spcBef>
              <a:spcAft>
                <a:spcPts val="0"/>
              </a:spcAft>
              <a:buSzPts val="1000"/>
              <a:buChar char="?"/>
              <a:defRPr/>
            </a:lvl7pPr>
            <a:lvl8pPr indent="-292100" lvl="7" marL="3657600" algn="l">
              <a:lnSpc>
                <a:spcPct val="100000"/>
              </a:lnSpc>
              <a:spcBef>
                <a:spcPts val="1600"/>
              </a:spcBef>
              <a:spcAft>
                <a:spcPts val="0"/>
              </a:spcAft>
              <a:buSzPts val="1000"/>
              <a:buChar char="?"/>
              <a:defRPr/>
            </a:lvl8pPr>
            <a:lvl9pPr indent="-292100" lvl="8" marL="4114800" algn="l">
              <a:lnSpc>
                <a:spcPct val="100000"/>
              </a:lnSpc>
              <a:spcBef>
                <a:spcPts val="1600"/>
              </a:spcBef>
              <a:spcAft>
                <a:spcPts val="1600"/>
              </a:spcAft>
              <a:buSzPts val="1000"/>
              <a:buChar char="?"/>
              <a:defRPr/>
            </a:lvl9pPr>
          </a:lstStyle>
          <a:p/>
        </p:txBody>
      </p:sp>
      <p:sp>
        <p:nvSpPr>
          <p:cNvPr id="158" name="Google Shape;15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159" name="Shape 159"/>
        <p:cNvGrpSpPr/>
        <p:nvPr/>
      </p:nvGrpSpPr>
      <p:grpSpPr>
        <a:xfrm>
          <a:off x="0" y="0"/>
          <a:ext cx="0" cy="0"/>
          <a:chOff x="0" y="0"/>
          <a:chExt cx="0" cy="0"/>
        </a:xfrm>
      </p:grpSpPr>
      <p:sp>
        <p:nvSpPr>
          <p:cNvPr id="160" name="Google Shape;160;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61" name="Google Shape;161;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04800" lvl="1" marL="914400" algn="l">
              <a:lnSpc>
                <a:spcPct val="100000"/>
              </a:lnSpc>
              <a:spcBef>
                <a:spcPts val="1600"/>
              </a:spcBef>
              <a:spcAft>
                <a:spcPts val="0"/>
              </a:spcAft>
              <a:buSzPts val="1200"/>
              <a:buChar char="?"/>
              <a:defRPr/>
            </a:lvl2pPr>
            <a:lvl3pPr indent="-292100" lvl="2" marL="1371600" algn="l">
              <a:lnSpc>
                <a:spcPct val="100000"/>
              </a:lnSpc>
              <a:spcBef>
                <a:spcPts val="1600"/>
              </a:spcBef>
              <a:spcAft>
                <a:spcPts val="0"/>
              </a:spcAft>
              <a:buSzPts val="1000"/>
              <a:buChar char="?"/>
              <a:defRPr/>
            </a:lvl3pPr>
            <a:lvl4pPr indent="-292100" lvl="3" marL="1828800" algn="l">
              <a:lnSpc>
                <a:spcPct val="100000"/>
              </a:lnSpc>
              <a:spcBef>
                <a:spcPts val="1600"/>
              </a:spcBef>
              <a:spcAft>
                <a:spcPts val="0"/>
              </a:spcAft>
              <a:buSzPts val="1000"/>
              <a:buChar char="?"/>
              <a:defRPr/>
            </a:lvl4pPr>
            <a:lvl5pPr indent="-292100" lvl="4" marL="2286000" algn="l">
              <a:lnSpc>
                <a:spcPct val="100000"/>
              </a:lnSpc>
              <a:spcBef>
                <a:spcPts val="1600"/>
              </a:spcBef>
              <a:spcAft>
                <a:spcPts val="0"/>
              </a:spcAft>
              <a:buSzPts val="1000"/>
              <a:buChar char="?"/>
              <a:defRPr/>
            </a:lvl5pPr>
            <a:lvl6pPr indent="-292100" lvl="5" marL="2743200" algn="l">
              <a:lnSpc>
                <a:spcPct val="100000"/>
              </a:lnSpc>
              <a:spcBef>
                <a:spcPts val="1600"/>
              </a:spcBef>
              <a:spcAft>
                <a:spcPts val="0"/>
              </a:spcAft>
              <a:buSzPts val="1000"/>
              <a:buChar char="?"/>
              <a:defRPr/>
            </a:lvl6pPr>
            <a:lvl7pPr indent="-292100" lvl="6" marL="3200400" algn="l">
              <a:lnSpc>
                <a:spcPct val="100000"/>
              </a:lnSpc>
              <a:spcBef>
                <a:spcPts val="1600"/>
              </a:spcBef>
              <a:spcAft>
                <a:spcPts val="0"/>
              </a:spcAft>
              <a:buSzPts val="1000"/>
              <a:buChar char="?"/>
              <a:defRPr/>
            </a:lvl7pPr>
            <a:lvl8pPr indent="-292100" lvl="7" marL="3657600" algn="l">
              <a:lnSpc>
                <a:spcPct val="100000"/>
              </a:lnSpc>
              <a:spcBef>
                <a:spcPts val="1600"/>
              </a:spcBef>
              <a:spcAft>
                <a:spcPts val="0"/>
              </a:spcAft>
              <a:buSzPts val="1000"/>
              <a:buChar char="?"/>
              <a:defRPr/>
            </a:lvl8pPr>
            <a:lvl9pPr indent="-292100" lvl="8" marL="4114800" algn="l">
              <a:lnSpc>
                <a:spcPct val="100000"/>
              </a:lnSpc>
              <a:spcBef>
                <a:spcPts val="1600"/>
              </a:spcBef>
              <a:spcAft>
                <a:spcPts val="1600"/>
              </a:spcAft>
              <a:buSzPts val="1000"/>
              <a:buChar char="?"/>
              <a:defRPr/>
            </a:lvl9pPr>
          </a:lstStyle>
          <a:p/>
        </p:txBody>
      </p:sp>
      <p:sp>
        <p:nvSpPr>
          <p:cNvPr id="162" name="Google Shape;162;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slide - White" type="title">
  <p:cSld name="TITLE">
    <p:spTree>
      <p:nvGrpSpPr>
        <p:cNvPr id="21" name="Shape 21"/>
        <p:cNvGrpSpPr/>
        <p:nvPr/>
      </p:nvGrpSpPr>
      <p:grpSpPr>
        <a:xfrm>
          <a:off x="0" y="0"/>
          <a:ext cx="0" cy="0"/>
          <a:chOff x="0" y="0"/>
          <a:chExt cx="0" cy="0"/>
        </a:xfrm>
      </p:grpSpPr>
      <p:sp>
        <p:nvSpPr>
          <p:cNvPr id="22" name="Google Shape;22;p15"/>
          <p:cNvSpPr txBox="1"/>
          <p:nvPr>
            <p:ph type="ctrTitle"/>
          </p:nvPr>
        </p:nvSpPr>
        <p:spPr>
          <a:xfrm>
            <a:off x="457200" y="1412150"/>
            <a:ext cx="8229600" cy="578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None/>
              <a:defRPr sz="3800">
                <a:latin typeface="Arial"/>
                <a:ea typeface="Arial"/>
                <a:cs typeface="Arial"/>
                <a:sym typeface="Aria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23" name="Google Shape;23;p15"/>
          <p:cNvSpPr txBox="1"/>
          <p:nvPr>
            <p:ph idx="1" type="subTitle"/>
          </p:nvPr>
        </p:nvSpPr>
        <p:spPr>
          <a:xfrm>
            <a:off x="457200" y="1990550"/>
            <a:ext cx="8229600" cy="41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a:solidFill>
                  <a:schemeClr val="accent1"/>
                </a:solidFill>
                <a:latin typeface="Arial"/>
                <a:ea typeface="Arial"/>
                <a:cs typeface="Arial"/>
                <a:sym typeface="Aria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p:txBody>
      </p:sp>
      <p:sp>
        <p:nvSpPr>
          <p:cNvPr id="24" name="Google Shape;24;p15"/>
          <p:cNvSpPr/>
          <p:nvPr/>
        </p:nvSpPr>
        <p:spPr>
          <a:xfrm>
            <a:off x="0" y="4686300"/>
            <a:ext cx="1036500" cy="464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p15"/>
          <p:cNvPicPr preferRelativeResize="0"/>
          <p:nvPr/>
        </p:nvPicPr>
        <p:blipFill rotWithShape="1">
          <a:blip r:embed="rId2">
            <a:alphaModFix/>
          </a:blip>
          <a:srcRect b="0" l="0" r="0" t="0"/>
          <a:stretch/>
        </p:blipFill>
        <p:spPr>
          <a:xfrm>
            <a:off x="3607129" y="2903387"/>
            <a:ext cx="1929741" cy="70106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ection  Cover">
  <p:cSld name="CUSTOM_7">
    <p:spTree>
      <p:nvGrpSpPr>
        <p:cNvPr id="26" name="Shape 26"/>
        <p:cNvGrpSpPr/>
        <p:nvPr/>
      </p:nvGrpSpPr>
      <p:grpSpPr>
        <a:xfrm>
          <a:off x="0" y="0"/>
          <a:ext cx="0" cy="0"/>
          <a:chOff x="0" y="0"/>
          <a:chExt cx="0" cy="0"/>
        </a:xfrm>
      </p:grpSpPr>
      <p:sp>
        <p:nvSpPr>
          <p:cNvPr id="27" name="Google Shape;27;p16"/>
          <p:cNvSpPr txBox="1"/>
          <p:nvPr>
            <p:ph idx="12" type="sldNum"/>
          </p:nvPr>
        </p:nvSpPr>
        <p:spPr>
          <a:xfrm>
            <a:off x="8230950" y="4686325"/>
            <a:ext cx="8052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
        <p:nvSpPr>
          <p:cNvPr id="28" name="Google Shape;28;p16"/>
          <p:cNvSpPr txBox="1"/>
          <p:nvPr>
            <p:ph type="ctrTitle"/>
          </p:nvPr>
        </p:nvSpPr>
        <p:spPr>
          <a:xfrm>
            <a:off x="457200" y="1412150"/>
            <a:ext cx="8229600" cy="578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600"/>
              <a:buNone/>
              <a:defRPr>
                <a:latin typeface="Arial"/>
                <a:ea typeface="Arial"/>
                <a:cs typeface="Arial"/>
                <a:sym typeface="Aria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29" name="Google Shape;29;p16"/>
          <p:cNvSpPr txBox="1"/>
          <p:nvPr>
            <p:ph idx="1" type="subTitle"/>
          </p:nvPr>
        </p:nvSpPr>
        <p:spPr>
          <a:xfrm>
            <a:off x="457200" y="1990550"/>
            <a:ext cx="8229600" cy="41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a:solidFill>
                  <a:schemeClr val="accent1"/>
                </a:solidFill>
                <a:latin typeface="Arial"/>
                <a:ea typeface="Arial"/>
                <a:cs typeface="Arial"/>
                <a:sym typeface="Aria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p:txBody>
      </p:sp>
      <p:sp>
        <p:nvSpPr>
          <p:cNvPr id="30" name="Google Shape;30;p16"/>
          <p:cNvSpPr/>
          <p:nvPr/>
        </p:nvSpPr>
        <p:spPr>
          <a:xfrm>
            <a:off x="49725" y="4632000"/>
            <a:ext cx="1953600" cy="44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4">
    <p:spTree>
      <p:nvGrpSpPr>
        <p:cNvPr id="31" name="Shape 31"/>
        <p:cNvGrpSpPr/>
        <p:nvPr/>
      </p:nvGrpSpPr>
      <p:grpSpPr>
        <a:xfrm>
          <a:off x="0" y="0"/>
          <a:ext cx="0" cy="0"/>
          <a:chOff x="0" y="0"/>
          <a:chExt cx="0" cy="0"/>
        </a:xfrm>
      </p:grpSpPr>
      <p:pic>
        <p:nvPicPr>
          <p:cNvPr id="32" name="Google Shape;32;p17"/>
          <p:cNvPicPr preferRelativeResize="0"/>
          <p:nvPr/>
        </p:nvPicPr>
        <p:blipFill rotWithShape="1">
          <a:blip r:embed="rId2">
            <a:alphaModFix amt="52000"/>
          </a:blip>
          <a:srcRect b="0" l="0" r="0" t="0"/>
          <a:stretch/>
        </p:blipFill>
        <p:spPr>
          <a:xfrm flipH="1" rot="10800000">
            <a:off x="0" y="-1"/>
            <a:ext cx="9144000" cy="5143500"/>
          </a:xfrm>
          <a:prstGeom prst="rect">
            <a:avLst/>
          </a:prstGeom>
          <a:noFill/>
          <a:ln>
            <a:noFill/>
          </a:ln>
        </p:spPr>
      </p:pic>
      <p:sp>
        <p:nvSpPr>
          <p:cNvPr id="33" name="Google Shape;33;p17"/>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34" name="Google Shape;34;p17"/>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5">
    <p:spTree>
      <p:nvGrpSpPr>
        <p:cNvPr id="35" name="Shape 35"/>
        <p:cNvGrpSpPr/>
        <p:nvPr/>
      </p:nvGrpSpPr>
      <p:grpSpPr>
        <a:xfrm>
          <a:off x="0" y="0"/>
          <a:ext cx="0" cy="0"/>
          <a:chOff x="0" y="0"/>
          <a:chExt cx="0" cy="0"/>
        </a:xfrm>
      </p:grpSpPr>
      <p:pic>
        <p:nvPicPr>
          <p:cNvPr id="36" name="Google Shape;36;p18"/>
          <p:cNvPicPr preferRelativeResize="0"/>
          <p:nvPr/>
        </p:nvPicPr>
        <p:blipFill rotWithShape="1">
          <a:blip r:embed="rId2">
            <a:alphaModFix amt="52000"/>
          </a:blip>
          <a:srcRect b="0" l="0" r="0" t="0"/>
          <a:stretch/>
        </p:blipFill>
        <p:spPr>
          <a:xfrm>
            <a:off x="0" y="-1"/>
            <a:ext cx="9143999" cy="5151799"/>
          </a:xfrm>
          <a:prstGeom prst="rect">
            <a:avLst/>
          </a:prstGeom>
          <a:noFill/>
          <a:ln>
            <a:noFill/>
          </a:ln>
        </p:spPr>
      </p:pic>
      <p:sp>
        <p:nvSpPr>
          <p:cNvPr id="37" name="Google Shape;37;p18"/>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38" name="Google Shape;38;p18"/>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6">
    <p:spTree>
      <p:nvGrpSpPr>
        <p:cNvPr id="39" name="Shape 39"/>
        <p:cNvGrpSpPr/>
        <p:nvPr/>
      </p:nvGrpSpPr>
      <p:grpSpPr>
        <a:xfrm>
          <a:off x="0" y="0"/>
          <a:ext cx="0" cy="0"/>
          <a:chOff x="0" y="0"/>
          <a:chExt cx="0" cy="0"/>
        </a:xfrm>
      </p:grpSpPr>
      <p:pic>
        <p:nvPicPr>
          <p:cNvPr id="40" name="Google Shape;40;p19"/>
          <p:cNvPicPr preferRelativeResize="0"/>
          <p:nvPr/>
        </p:nvPicPr>
        <p:blipFill rotWithShape="1">
          <a:blip r:embed="rId2">
            <a:alphaModFix amt="46000"/>
          </a:blip>
          <a:srcRect b="0" l="0" r="0" t="0"/>
          <a:stretch/>
        </p:blipFill>
        <p:spPr>
          <a:xfrm>
            <a:off x="14707" y="0"/>
            <a:ext cx="9129293" cy="5143500"/>
          </a:xfrm>
          <a:prstGeom prst="rect">
            <a:avLst/>
          </a:prstGeom>
          <a:noFill/>
          <a:ln>
            <a:noFill/>
          </a:ln>
        </p:spPr>
      </p:pic>
      <p:sp>
        <p:nvSpPr>
          <p:cNvPr id="41" name="Google Shape;41;p19"/>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42" name="Google Shape;42;p19"/>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White">
  <p:cSld name="1_Table of Contents - White 7">
    <p:spTree>
      <p:nvGrpSpPr>
        <p:cNvPr id="43" name="Shape 43"/>
        <p:cNvGrpSpPr/>
        <p:nvPr/>
      </p:nvGrpSpPr>
      <p:grpSpPr>
        <a:xfrm>
          <a:off x="0" y="0"/>
          <a:ext cx="0" cy="0"/>
          <a:chOff x="0" y="0"/>
          <a:chExt cx="0" cy="0"/>
        </a:xfrm>
      </p:grpSpPr>
      <p:pic>
        <p:nvPicPr>
          <p:cNvPr id="44" name="Google Shape;44;p20"/>
          <p:cNvPicPr preferRelativeResize="0"/>
          <p:nvPr/>
        </p:nvPicPr>
        <p:blipFill rotWithShape="1">
          <a:blip r:embed="rId2">
            <a:alphaModFix/>
          </a:blip>
          <a:srcRect b="0" l="0" r="0" t="0"/>
          <a:stretch/>
        </p:blipFill>
        <p:spPr>
          <a:xfrm>
            <a:off x="1" y="0"/>
            <a:ext cx="9144000" cy="5143500"/>
          </a:xfrm>
          <a:prstGeom prst="rect">
            <a:avLst/>
          </a:prstGeom>
          <a:noFill/>
          <a:ln>
            <a:noFill/>
          </a:ln>
        </p:spPr>
      </p:pic>
      <p:sp>
        <p:nvSpPr>
          <p:cNvPr id="45" name="Google Shape;45;p20"/>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pic>
        <p:nvPicPr>
          <p:cNvPr id="46" name="Google Shape;46;p20"/>
          <p:cNvPicPr preferRelativeResize="0"/>
          <p:nvPr/>
        </p:nvPicPr>
        <p:blipFill rotWithShape="1">
          <a:blip r:embed="rId3">
            <a:alphaModFix/>
          </a:blip>
          <a:srcRect b="0" l="0" r="0" t="0"/>
          <a:stretch/>
        </p:blipFill>
        <p:spPr>
          <a:xfrm>
            <a:off x="216985" y="4758297"/>
            <a:ext cx="748532" cy="27193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36" Type="http://schemas.openxmlformats.org/officeDocument/2006/relationships/theme" Target="../theme/theme2.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445025"/>
            <a:ext cx="8229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457200" y="1452125"/>
            <a:ext cx="8229600" cy="32343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2"/>
              </a:buClr>
              <a:buSzPts val="1400"/>
              <a:buFont typeface="Arial"/>
              <a:buChar char="𑁦"/>
              <a:defRPr b="0" i="0" sz="1400" u="none" cap="none" strike="noStrike">
                <a:solidFill>
                  <a:schemeClr val="lt2"/>
                </a:solidFill>
                <a:latin typeface="Arial"/>
                <a:ea typeface="Arial"/>
                <a:cs typeface="Arial"/>
                <a:sym typeface="Arial"/>
              </a:defRPr>
            </a:lvl1pPr>
            <a:lvl2pPr indent="-304800" lvl="1" marL="914400" marR="0" rtl="0" algn="l">
              <a:lnSpc>
                <a:spcPct val="100000"/>
              </a:lnSpc>
              <a:spcBef>
                <a:spcPts val="1600"/>
              </a:spcBef>
              <a:spcAft>
                <a:spcPts val="0"/>
              </a:spcAft>
              <a:buClr>
                <a:schemeClr val="lt2"/>
              </a:buClr>
              <a:buSzPts val="1200"/>
              <a:buFont typeface="Arial"/>
              <a:buChar char="𑁦"/>
              <a:defRPr b="0" i="0" sz="1200" u="none" cap="none" strike="noStrike">
                <a:solidFill>
                  <a:schemeClr val="lt2"/>
                </a:solidFill>
                <a:latin typeface="Arial"/>
                <a:ea typeface="Arial"/>
                <a:cs typeface="Arial"/>
                <a:sym typeface="Arial"/>
              </a:defRPr>
            </a:lvl2pPr>
            <a:lvl3pPr indent="-292100" lvl="2" marL="13716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3pPr>
            <a:lvl4pPr indent="-292100" lvl="3" marL="18288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4pPr>
            <a:lvl5pPr indent="-292100" lvl="4" marL="22860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5pPr>
            <a:lvl6pPr indent="-292100" lvl="5" marL="27432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6pPr>
            <a:lvl7pPr indent="-292100" lvl="6" marL="32004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7pPr>
            <a:lvl8pPr indent="-292100" lvl="7" marL="3657600" marR="0" rtl="0" algn="l">
              <a:lnSpc>
                <a:spcPct val="100000"/>
              </a:lnSpc>
              <a:spcBef>
                <a:spcPts val="1600"/>
              </a:spcBef>
              <a:spcAft>
                <a:spcPts val="0"/>
              </a:spcAft>
              <a:buClr>
                <a:schemeClr val="lt2"/>
              </a:buClr>
              <a:buSzPts val="1000"/>
              <a:buFont typeface="Arial"/>
              <a:buChar char="𑁦"/>
              <a:defRPr b="0" i="0" sz="1000" u="none" cap="none" strike="noStrike">
                <a:solidFill>
                  <a:schemeClr val="lt2"/>
                </a:solidFill>
                <a:latin typeface="Arial"/>
                <a:ea typeface="Arial"/>
                <a:cs typeface="Arial"/>
                <a:sym typeface="Arial"/>
              </a:defRPr>
            </a:lvl8pPr>
            <a:lvl9pPr indent="-292100" lvl="8" marL="4114800" marR="0" rtl="0" algn="l">
              <a:lnSpc>
                <a:spcPct val="100000"/>
              </a:lnSpc>
              <a:spcBef>
                <a:spcPts val="1600"/>
              </a:spcBef>
              <a:spcAft>
                <a:spcPts val="1600"/>
              </a:spcAft>
              <a:buClr>
                <a:schemeClr val="lt2"/>
              </a:buClr>
              <a:buSzPts val="1000"/>
              <a:buFont typeface="Arial"/>
              <a:buChar char="𑁦"/>
              <a:defRPr b="0" i="0" sz="1000" u="none" cap="none" strike="noStrike">
                <a:solidFill>
                  <a:schemeClr val="lt2"/>
                </a:solidFill>
                <a:latin typeface="Arial"/>
                <a:ea typeface="Arial"/>
                <a:cs typeface="Arial"/>
                <a:sym typeface="Arial"/>
              </a:defRPr>
            </a:lvl9pPr>
          </a:lstStyle>
          <a:p/>
        </p:txBody>
      </p:sp>
      <p:pic>
        <p:nvPicPr>
          <p:cNvPr id="8" name="Google Shape;8;p11"/>
          <p:cNvPicPr preferRelativeResize="0"/>
          <p:nvPr/>
        </p:nvPicPr>
        <p:blipFill rotWithShape="1">
          <a:blip r:embed="rId1">
            <a:alphaModFix/>
          </a:blip>
          <a:srcRect b="0" l="0" r="0" t="0"/>
          <a:stretch/>
        </p:blipFill>
        <p:spPr>
          <a:xfrm>
            <a:off x="216985" y="4758297"/>
            <a:ext cx="748532" cy="271939"/>
          </a:xfrm>
          <a:prstGeom prst="rect">
            <a:avLst/>
          </a:prstGeom>
          <a:noFill/>
          <a:ln>
            <a:noFill/>
          </a:ln>
        </p:spPr>
      </p:pic>
      <p:sp>
        <p:nvSpPr>
          <p:cNvPr id="9" name="Google Shape;9;p11"/>
          <p:cNvSpPr txBox="1"/>
          <p:nvPr/>
        </p:nvSpPr>
        <p:spPr>
          <a:xfrm>
            <a:off x="8498727" y="4758297"/>
            <a:ext cx="483475"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orient="horz" pos="288">
          <p15:clr>
            <a:srgbClr val="EA4335"/>
          </p15:clr>
        </p15:guide>
        <p15:guide id="4" pos="288">
          <p15:clr>
            <a:srgbClr val="EA4335"/>
          </p15:clr>
        </p15:guide>
        <p15:guide id="5" pos="5472">
          <p15:clr>
            <a:srgbClr val="EA4335"/>
          </p15:clr>
        </p15:guide>
        <p15:guide id="6" orient="horz" pos="295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
          <p:cNvPicPr preferRelativeResize="0"/>
          <p:nvPr/>
        </p:nvPicPr>
        <p:blipFill rotWithShape="1">
          <a:blip r:embed="rId3">
            <a:alphaModFix/>
          </a:blip>
          <a:srcRect b="0" l="0" r="0" t="0"/>
          <a:stretch/>
        </p:blipFill>
        <p:spPr>
          <a:xfrm>
            <a:off x="3781138" y="3931065"/>
            <a:ext cx="1581724" cy="574634"/>
          </a:xfrm>
          <a:prstGeom prst="rect">
            <a:avLst/>
          </a:prstGeom>
          <a:noFill/>
          <a:ln>
            <a:noFill/>
          </a:ln>
        </p:spPr>
      </p:pic>
      <p:sp>
        <p:nvSpPr>
          <p:cNvPr id="168" name="Google Shape;168;p1"/>
          <p:cNvSpPr txBox="1"/>
          <p:nvPr/>
        </p:nvSpPr>
        <p:spPr>
          <a:xfrm>
            <a:off x="923173" y="2165759"/>
            <a:ext cx="72978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13750"/>
              </a:lnSpc>
              <a:spcBef>
                <a:spcPts val="0"/>
              </a:spcBef>
              <a:spcAft>
                <a:spcPts val="0"/>
              </a:spcAft>
              <a:buClr>
                <a:srgbClr val="000000"/>
              </a:buClr>
              <a:buSzPts val="3200"/>
              <a:buFont typeface="Arial"/>
              <a:buNone/>
            </a:pPr>
            <a:r>
              <a:rPr lang="en-US" sz="3200">
                <a:solidFill>
                  <a:schemeClr val="dk1"/>
                </a:solidFill>
              </a:rPr>
              <a:t>Marketing Campaign Brief Template </a:t>
            </a:r>
            <a:endParaRPr b="0" i="0" sz="1400" u="none" cap="none" strike="noStrike">
              <a:solidFill>
                <a:srgbClr val="000000"/>
              </a:solidFill>
              <a:latin typeface="Arial"/>
              <a:ea typeface="Arial"/>
              <a:cs typeface="Arial"/>
              <a:sym typeface="Arial"/>
            </a:endParaRPr>
          </a:p>
        </p:txBody>
      </p:sp>
      <p:sp>
        <p:nvSpPr>
          <p:cNvPr id="169" name="Google Shape;169;p1"/>
          <p:cNvSpPr txBox="1"/>
          <p:nvPr/>
        </p:nvSpPr>
        <p:spPr>
          <a:xfrm>
            <a:off x="0" y="2822650"/>
            <a:ext cx="914400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28BBBB"/>
                </a:solidFill>
                <a:latin typeface="Arial"/>
                <a:ea typeface="Arial"/>
                <a:cs typeface="Arial"/>
                <a:sym typeface="Arial"/>
              </a:rPr>
              <a:t>&lt;Your Name, Influencer Strategist @ Brand&gt;</a:t>
            </a:r>
            <a:endParaRPr b="0" i="0" sz="1400" u="none" cap="none" strike="noStrike">
              <a:solidFill>
                <a:srgbClr val="000000"/>
              </a:solidFill>
              <a:latin typeface="Arial"/>
              <a:ea typeface="Arial"/>
              <a:cs typeface="Arial"/>
              <a:sym typeface="Arial"/>
            </a:endParaRPr>
          </a:p>
        </p:txBody>
      </p:sp>
      <p:pic>
        <p:nvPicPr>
          <p:cNvPr descr="5productBigben-02.png" id="170" name="Google Shape;170;p1"/>
          <p:cNvPicPr preferRelativeResize="0"/>
          <p:nvPr/>
        </p:nvPicPr>
        <p:blipFill rotWithShape="1">
          <a:blip r:embed="rId4">
            <a:alphaModFix/>
          </a:blip>
          <a:srcRect b="0" l="0" r="0" t="0"/>
          <a:stretch/>
        </p:blipFill>
        <p:spPr>
          <a:xfrm>
            <a:off x="3530002" y="1001049"/>
            <a:ext cx="2083994" cy="50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
          <p:cNvSpPr txBox="1"/>
          <p:nvPr/>
        </p:nvSpPr>
        <p:spPr>
          <a:xfrm>
            <a:off x="360725" y="1294958"/>
            <a:ext cx="3068400" cy="22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en-US" sz="1600">
                <a:solidFill>
                  <a:srgbClr val="383B3E"/>
                </a:solidFill>
                <a:latin typeface="Nunito Sans"/>
                <a:ea typeface="Nunito Sans"/>
                <a:cs typeface="Nunito Sans"/>
                <a:sym typeface="Nunito Sans"/>
              </a:rPr>
              <a:t>Using a marketing campaign brief template lets you jump right into planning. Download our free marketing campaign brief template that captures every detail.</a:t>
            </a:r>
            <a:endParaRPr i="0" sz="15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500"/>
              <a:buFont typeface="Arial"/>
              <a:buNone/>
            </a:pPr>
            <a:r>
              <a:t/>
            </a:r>
            <a:endParaRPr i="0" sz="1600" u="none" cap="none" strike="noStrike">
              <a:solidFill>
                <a:srgbClr val="383B3E"/>
              </a:solidFill>
              <a:latin typeface="Nunito Sans"/>
              <a:ea typeface="Nunito Sans"/>
              <a:cs typeface="Nunito Sans"/>
              <a:sym typeface="Nunito Sans"/>
            </a:endParaRPr>
          </a:p>
        </p:txBody>
      </p:sp>
      <p:sp>
        <p:nvSpPr>
          <p:cNvPr id="176" name="Google Shape;176;p2"/>
          <p:cNvSpPr txBox="1"/>
          <p:nvPr/>
        </p:nvSpPr>
        <p:spPr>
          <a:xfrm>
            <a:off x="4138625" y="1258825"/>
            <a:ext cx="4524000" cy="223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600">
                <a:solidFill>
                  <a:schemeClr val="accent2"/>
                </a:solidFill>
                <a:latin typeface="Nunito Sans"/>
                <a:ea typeface="Nunito Sans"/>
                <a:cs typeface="Nunito Sans"/>
                <a:sym typeface="Nunito Sans"/>
              </a:rPr>
              <a:t>Campaign Name: </a:t>
            </a:r>
            <a:br>
              <a:rPr lang="en-US" sz="1600">
                <a:solidFill>
                  <a:srgbClr val="383B3E"/>
                </a:solidFill>
                <a:latin typeface="Nunito Sans"/>
                <a:ea typeface="Nunito Sans"/>
                <a:cs typeface="Nunito Sans"/>
                <a:sym typeface="Nunito Sans"/>
              </a:rPr>
            </a:br>
            <a:r>
              <a:rPr lang="en-US" sz="1600">
                <a:solidFill>
                  <a:srgbClr val="383B3E"/>
                </a:solidFill>
                <a:latin typeface="Nunito Sans"/>
                <a:ea typeface="Nunito Sans"/>
                <a:cs typeface="Nunito Sans"/>
                <a:sym typeface="Nunito Sans"/>
              </a:rPr>
              <a:t>[Give your campaign a unique and descriptive name for easy reference]</a:t>
            </a:r>
            <a:endParaRPr sz="1600">
              <a:solidFill>
                <a:srgbClr val="383B3E"/>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sz="16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600">
                <a:solidFill>
                  <a:schemeClr val="accent2"/>
                </a:solidFill>
                <a:latin typeface="Nunito Sans"/>
                <a:ea typeface="Nunito Sans"/>
                <a:cs typeface="Nunito Sans"/>
                <a:sym typeface="Nunito Sans"/>
              </a:rPr>
              <a:t>Campaign Date: </a:t>
            </a:r>
            <a:br>
              <a:rPr lang="en-US" sz="1600">
                <a:solidFill>
                  <a:srgbClr val="383B3E"/>
                </a:solidFill>
                <a:latin typeface="Nunito Sans"/>
                <a:ea typeface="Nunito Sans"/>
                <a:cs typeface="Nunito Sans"/>
                <a:sym typeface="Nunito Sans"/>
              </a:rPr>
            </a:br>
            <a:r>
              <a:rPr lang="en-US" sz="1600">
                <a:solidFill>
                  <a:srgbClr val="383B3E"/>
                </a:solidFill>
                <a:latin typeface="Nunito Sans"/>
                <a:ea typeface="Nunito Sans"/>
                <a:cs typeface="Nunito Sans"/>
                <a:sym typeface="Nunito Sans"/>
              </a:rPr>
              <a:t>[Estimated date range your campaign will run]</a:t>
            </a:r>
            <a:endParaRPr sz="1600">
              <a:solidFill>
                <a:srgbClr val="383B3E"/>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600">
                <a:solidFill>
                  <a:srgbClr val="383B3E"/>
                </a:solidFill>
                <a:latin typeface="Nunito Sans"/>
                <a:ea typeface="Nunito Sans"/>
                <a:cs typeface="Nunito Sans"/>
                <a:sym typeface="Nunito Sans"/>
              </a:rPr>
              <a:t>Budget: [$XXXXX]</a:t>
            </a:r>
            <a:endParaRPr sz="1600">
              <a:solidFill>
                <a:srgbClr val="383B3E"/>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600">
              <a:solidFill>
                <a:srgbClr val="383B3E"/>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600">
                <a:solidFill>
                  <a:schemeClr val="accent2"/>
                </a:solidFill>
                <a:latin typeface="Nunito Sans"/>
                <a:ea typeface="Nunito Sans"/>
                <a:cs typeface="Nunito Sans"/>
                <a:sym typeface="Nunito Sans"/>
              </a:rPr>
              <a:t>Production Timeline: </a:t>
            </a:r>
            <a:br>
              <a:rPr lang="en-US" sz="1600">
                <a:solidFill>
                  <a:srgbClr val="383B3E"/>
                </a:solidFill>
                <a:latin typeface="Nunito Sans"/>
                <a:ea typeface="Nunito Sans"/>
                <a:cs typeface="Nunito Sans"/>
                <a:sym typeface="Nunito Sans"/>
              </a:rPr>
            </a:br>
            <a:r>
              <a:rPr lang="en-US" sz="1600">
                <a:solidFill>
                  <a:srgbClr val="383B3E"/>
                </a:solidFill>
                <a:latin typeface="Nunito Sans"/>
                <a:ea typeface="Nunito Sans"/>
                <a:cs typeface="Nunito Sans"/>
                <a:sym typeface="Nunito Sans"/>
              </a:rPr>
              <a:t>[Estimated date range to develop the campaign]</a:t>
            </a:r>
            <a:endParaRPr sz="1600">
              <a:solidFill>
                <a:srgbClr val="383B3E"/>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600">
              <a:solidFill>
                <a:srgbClr val="383B3E"/>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500"/>
              <a:buFont typeface="Arial"/>
              <a:buNone/>
            </a:pPr>
            <a:r>
              <a:t/>
            </a:r>
            <a:endParaRPr sz="1600">
              <a:solidFill>
                <a:srgbClr val="383B3E"/>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500"/>
              <a:buFont typeface="Arial"/>
              <a:buNone/>
            </a:pPr>
            <a:r>
              <a:t/>
            </a:r>
            <a:endParaRPr i="0" sz="1600" u="none" cap="none" strike="noStrike">
              <a:solidFill>
                <a:srgbClr val="383B3E"/>
              </a:solidFill>
              <a:latin typeface="Nunito Sans"/>
              <a:ea typeface="Nunito Sans"/>
              <a:cs typeface="Nunito Sans"/>
              <a:sym typeface="Nuni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1961855399_0_5"/>
          <p:cNvSpPr txBox="1"/>
          <p:nvPr/>
        </p:nvSpPr>
        <p:spPr>
          <a:xfrm>
            <a:off x="1569875" y="1168600"/>
            <a:ext cx="6720000" cy="223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600">
                <a:solidFill>
                  <a:schemeClr val="accent2"/>
                </a:solidFill>
                <a:latin typeface="Nunito Sans"/>
                <a:ea typeface="Nunito Sans"/>
                <a:cs typeface="Nunito Sans"/>
                <a:sym typeface="Nunito Sans"/>
              </a:rPr>
              <a:t>Campaign Leader: </a:t>
            </a:r>
            <a:br>
              <a:rPr lang="en-US" sz="1600">
                <a:solidFill>
                  <a:srgbClr val="383B3E"/>
                </a:solidFill>
                <a:latin typeface="Nunito Sans"/>
                <a:ea typeface="Nunito Sans"/>
                <a:cs typeface="Nunito Sans"/>
                <a:sym typeface="Nunito Sans"/>
              </a:rPr>
            </a:br>
            <a:r>
              <a:rPr lang="en-US" sz="1600">
                <a:solidFill>
                  <a:srgbClr val="383B3E"/>
                </a:solidFill>
                <a:latin typeface="Nunito Sans"/>
                <a:ea typeface="Nunito Sans"/>
                <a:cs typeface="Nunito Sans"/>
                <a:sym typeface="Nunito Sans"/>
              </a:rPr>
              <a:t>[Name of person managing the campaign] [Contact information]</a:t>
            </a:r>
            <a:endParaRPr sz="1600">
              <a:solidFill>
                <a:srgbClr val="383B3E"/>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600">
              <a:solidFill>
                <a:srgbClr val="383B3E"/>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600">
                <a:solidFill>
                  <a:schemeClr val="accent2"/>
                </a:solidFill>
                <a:latin typeface="Nunito Sans"/>
                <a:ea typeface="Nunito Sans"/>
                <a:cs typeface="Nunito Sans"/>
                <a:sym typeface="Nunito Sans"/>
              </a:rPr>
              <a:t>Campaign Particpants: </a:t>
            </a:r>
            <a:br>
              <a:rPr lang="en-US" sz="1600">
                <a:solidFill>
                  <a:srgbClr val="383B3E"/>
                </a:solidFill>
                <a:latin typeface="Nunito Sans"/>
                <a:ea typeface="Nunito Sans"/>
                <a:cs typeface="Nunito Sans"/>
                <a:sym typeface="Nunito Sans"/>
              </a:rPr>
            </a:br>
            <a:r>
              <a:rPr lang="en-US" sz="1600">
                <a:solidFill>
                  <a:srgbClr val="383B3E"/>
                </a:solidFill>
                <a:latin typeface="Nunito Sans"/>
                <a:ea typeface="Nunito Sans"/>
                <a:cs typeface="Nunito Sans"/>
                <a:sym typeface="Nunito Sans"/>
              </a:rPr>
              <a:t>[Name] [Role in the campaign] [Contact information]</a:t>
            </a:r>
            <a:endParaRPr sz="1600">
              <a:solidFill>
                <a:srgbClr val="383B3E"/>
              </a:solidFill>
              <a:latin typeface="Nunito Sans"/>
              <a:ea typeface="Nunito Sans"/>
              <a:cs typeface="Nunito Sans"/>
              <a:sym typeface="Nunito Sans"/>
            </a:endParaRPr>
          </a:p>
          <a:p>
            <a:pPr indent="0" lvl="0" marL="0" rtl="0" algn="l">
              <a:lnSpc>
                <a:spcPct val="150000"/>
              </a:lnSpc>
              <a:spcBef>
                <a:spcPts val="0"/>
              </a:spcBef>
              <a:spcAft>
                <a:spcPts val="0"/>
              </a:spcAft>
              <a:buNone/>
            </a:pPr>
            <a:r>
              <a:rPr lang="en-US" sz="1600">
                <a:solidFill>
                  <a:srgbClr val="383B3E"/>
                </a:solidFill>
                <a:latin typeface="Nunito Sans"/>
                <a:ea typeface="Nunito Sans"/>
                <a:cs typeface="Nunito Sans"/>
                <a:sym typeface="Nunito Sans"/>
              </a:rPr>
              <a:t>[Name] [Role in the campaign] [Contact information]</a:t>
            </a:r>
            <a:endParaRPr sz="1600">
              <a:solidFill>
                <a:srgbClr val="383B3E"/>
              </a:solidFill>
              <a:latin typeface="Nunito Sans"/>
              <a:ea typeface="Nunito Sans"/>
              <a:cs typeface="Nunito Sans"/>
              <a:sym typeface="Nunito Sans"/>
            </a:endParaRPr>
          </a:p>
          <a:p>
            <a:pPr indent="0" lvl="0" marL="0" rtl="0" algn="l">
              <a:lnSpc>
                <a:spcPct val="150000"/>
              </a:lnSpc>
              <a:spcBef>
                <a:spcPts val="0"/>
              </a:spcBef>
              <a:spcAft>
                <a:spcPts val="0"/>
              </a:spcAft>
              <a:buNone/>
            </a:pPr>
            <a:r>
              <a:rPr lang="en-US" sz="1600">
                <a:solidFill>
                  <a:srgbClr val="383B3E"/>
                </a:solidFill>
                <a:latin typeface="Nunito Sans"/>
                <a:ea typeface="Nunito Sans"/>
                <a:cs typeface="Nunito Sans"/>
                <a:sym typeface="Nunito Sans"/>
              </a:rPr>
              <a:t>[Name] [Role in the campaign] [Contact information]</a:t>
            </a:r>
            <a:endParaRPr sz="1600">
              <a:solidFill>
                <a:srgbClr val="383B3E"/>
              </a:solidFill>
              <a:latin typeface="Nunito Sans"/>
              <a:ea typeface="Nunito Sans"/>
              <a:cs typeface="Nunito Sans"/>
              <a:sym typeface="Nunito Sans"/>
            </a:endParaRPr>
          </a:p>
          <a:p>
            <a:pPr indent="0" lvl="0" marL="0" rtl="0" algn="l">
              <a:lnSpc>
                <a:spcPct val="150000"/>
              </a:lnSpc>
              <a:spcBef>
                <a:spcPts val="0"/>
              </a:spcBef>
              <a:spcAft>
                <a:spcPts val="0"/>
              </a:spcAft>
              <a:buNone/>
            </a:pPr>
            <a:r>
              <a:rPr lang="en-US" sz="1600">
                <a:solidFill>
                  <a:srgbClr val="383B3E"/>
                </a:solidFill>
                <a:latin typeface="Nunito Sans"/>
                <a:ea typeface="Nunito Sans"/>
                <a:cs typeface="Nunito Sans"/>
                <a:sym typeface="Nunito Sans"/>
              </a:rPr>
              <a:t>[Name] [Role in the campaign] [Contact information]</a:t>
            </a:r>
            <a:endParaRPr sz="1600">
              <a:solidFill>
                <a:srgbClr val="383B3E"/>
              </a:solidFill>
              <a:latin typeface="Nunito Sans"/>
              <a:ea typeface="Nunito Sans"/>
              <a:cs typeface="Nunito Sans"/>
              <a:sym typeface="Nunito Sans"/>
            </a:endParaRPr>
          </a:p>
          <a:p>
            <a:pPr indent="0" lvl="0" marL="0" rtl="0" algn="l">
              <a:lnSpc>
                <a:spcPct val="150000"/>
              </a:lnSpc>
              <a:spcBef>
                <a:spcPts val="0"/>
              </a:spcBef>
              <a:spcAft>
                <a:spcPts val="0"/>
              </a:spcAft>
              <a:buNone/>
            </a:pPr>
            <a:r>
              <a:rPr lang="en-US" sz="1600">
                <a:solidFill>
                  <a:srgbClr val="383B3E"/>
                </a:solidFill>
                <a:latin typeface="Nunito Sans"/>
                <a:ea typeface="Nunito Sans"/>
                <a:cs typeface="Nunito Sans"/>
                <a:sym typeface="Nunito Sans"/>
              </a:rPr>
              <a:t>[Name] [Role in the campaign] [Contact information]</a:t>
            </a:r>
            <a:endParaRPr sz="1600">
              <a:solidFill>
                <a:srgbClr val="383B3E"/>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600">
              <a:solidFill>
                <a:srgbClr val="383B3E"/>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600">
              <a:solidFill>
                <a:srgbClr val="383B3E"/>
              </a:solidFill>
              <a:latin typeface="Nunito Sans"/>
              <a:ea typeface="Nunito Sans"/>
              <a:cs typeface="Nunito Sans"/>
              <a:sym typeface="Nunito Sans"/>
            </a:endParaRPr>
          </a:p>
        </p:txBody>
      </p:sp>
      <p:sp>
        <p:nvSpPr>
          <p:cNvPr id="182" name="Google Shape;182;g21961855399_0_5"/>
          <p:cNvSpPr txBox="1"/>
          <p:nvPr/>
        </p:nvSpPr>
        <p:spPr>
          <a:xfrm>
            <a:off x="595575" y="210550"/>
            <a:ext cx="4072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latin typeface="Nunito Sans"/>
                <a:ea typeface="Nunito Sans"/>
                <a:cs typeface="Nunito Sans"/>
                <a:sym typeface="Nunito Sans"/>
              </a:rPr>
              <a:t>Campaign Management</a:t>
            </a:r>
            <a:endParaRPr b="1" sz="2600">
              <a:latin typeface="Nunito Sans"/>
              <a:ea typeface="Nunito Sans"/>
              <a:cs typeface="Nunito Sans"/>
              <a:sym typeface="Nuni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1961855399_0_13"/>
          <p:cNvSpPr txBox="1"/>
          <p:nvPr/>
        </p:nvSpPr>
        <p:spPr>
          <a:xfrm>
            <a:off x="595575" y="897900"/>
            <a:ext cx="7634100" cy="223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a:solidFill>
                  <a:schemeClr val="accent2"/>
                </a:solidFill>
                <a:latin typeface="Nunito Sans"/>
                <a:ea typeface="Nunito Sans"/>
                <a:cs typeface="Nunito Sans"/>
                <a:sym typeface="Nunito Sans"/>
              </a:rPr>
              <a:t>Objective: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a:solidFill>
                  <a:schemeClr val="lt2"/>
                </a:solidFill>
                <a:latin typeface="Nunito Sans"/>
                <a:ea typeface="Nunito Sans"/>
                <a:cs typeface="Nunito Sans"/>
                <a:sym typeface="Nunito Sans"/>
              </a:rPr>
              <a:t>[Share the reason behind the campaign]</a:t>
            </a:r>
            <a:endParaRPr>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a:solidFill>
                  <a:schemeClr val="accent2"/>
                </a:solidFill>
                <a:latin typeface="Nunito Sans"/>
                <a:ea typeface="Nunito Sans"/>
                <a:cs typeface="Nunito Sans"/>
                <a:sym typeface="Nunito Sans"/>
              </a:rPr>
              <a:t>Campaign Strategy: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a:solidFill>
                  <a:schemeClr val="dk1"/>
                </a:solidFill>
                <a:latin typeface="Nunito Sans"/>
                <a:ea typeface="Nunito Sans"/>
                <a:cs typeface="Nunito Sans"/>
                <a:sym typeface="Nunito Sans"/>
              </a:rPr>
              <a:t>[Give a description of the campaign, what the campaign will include, how it will be executed, and the desired outcomes]</a:t>
            </a:r>
            <a:endParaRPr>
              <a:solidFill>
                <a:schemeClr val="dk1"/>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a:solidFill>
                  <a:schemeClr val="accent2"/>
                </a:solidFill>
                <a:latin typeface="Nunito Sans"/>
                <a:ea typeface="Nunito Sans"/>
                <a:cs typeface="Nunito Sans"/>
                <a:sym typeface="Nunito Sans"/>
              </a:rPr>
              <a:t>Marketing Channels: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a:solidFill>
                  <a:schemeClr val="lt2"/>
                </a:solidFill>
                <a:latin typeface="Nunito Sans"/>
                <a:ea typeface="Nunito Sans"/>
                <a:cs typeface="Nunito Sans"/>
                <a:sym typeface="Nunito Sans"/>
              </a:rPr>
              <a:t>[Include all marketing channels that will be used in the campaign. List specific social media networks, media outlets, blogs, names of influencers, etc.]</a:t>
            </a:r>
            <a:endParaRPr>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a:solidFill>
                  <a:schemeClr val="accent2"/>
                </a:solidFill>
                <a:latin typeface="Nunito Sans"/>
                <a:ea typeface="Nunito Sans"/>
                <a:cs typeface="Nunito Sans"/>
                <a:sym typeface="Nunito Sans"/>
              </a:rPr>
              <a:t>Customer Journey: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a:solidFill>
                  <a:schemeClr val="lt2"/>
                </a:solidFill>
                <a:latin typeface="Nunito Sans"/>
                <a:ea typeface="Nunito Sans"/>
                <a:cs typeface="Nunito Sans"/>
                <a:sym typeface="Nunito Sans"/>
              </a:rPr>
              <a:t>[Give an overview of how the audience will engage with the campaign. For example, they click an ad on Facebook, fill out a form, and receive a coupon]</a:t>
            </a:r>
            <a:endParaRPr>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a:solidFill>
                <a:srgbClr val="383B3E"/>
              </a:solidFill>
              <a:latin typeface="Nunito Sans"/>
              <a:ea typeface="Nunito Sans"/>
              <a:cs typeface="Nunito Sans"/>
              <a:sym typeface="Nunito Sans"/>
            </a:endParaRPr>
          </a:p>
        </p:txBody>
      </p:sp>
      <p:sp>
        <p:nvSpPr>
          <p:cNvPr id="188" name="Google Shape;188;g21961855399_0_13"/>
          <p:cNvSpPr txBox="1"/>
          <p:nvPr/>
        </p:nvSpPr>
        <p:spPr>
          <a:xfrm>
            <a:off x="595575" y="210550"/>
            <a:ext cx="4072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latin typeface="Nunito Sans"/>
                <a:ea typeface="Nunito Sans"/>
                <a:cs typeface="Nunito Sans"/>
                <a:sym typeface="Nunito Sans"/>
              </a:rPr>
              <a:t>Campaign Details</a:t>
            </a:r>
            <a:endParaRPr b="1" sz="2600">
              <a:latin typeface="Nunito Sans"/>
              <a:ea typeface="Nunito Sans"/>
              <a:cs typeface="Nunito Sans"/>
              <a:sym typeface="Nuni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1961855399_0_20"/>
          <p:cNvSpPr txBox="1"/>
          <p:nvPr/>
        </p:nvSpPr>
        <p:spPr>
          <a:xfrm>
            <a:off x="595575" y="897900"/>
            <a:ext cx="7634100" cy="223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a:solidFill>
                  <a:schemeClr val="accent2"/>
                </a:solidFill>
                <a:latin typeface="Nunito Sans"/>
                <a:ea typeface="Nunito Sans"/>
                <a:cs typeface="Nunito Sans"/>
                <a:sym typeface="Nunito Sans"/>
              </a:rPr>
              <a:t>Buyer Persona: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a:solidFill>
                  <a:schemeClr val="lt2"/>
                </a:solidFill>
                <a:latin typeface="Nunito Sans"/>
                <a:ea typeface="Nunito Sans"/>
                <a:cs typeface="Nunito Sans"/>
                <a:sym typeface="Nunito Sans"/>
              </a:rPr>
              <a:t>[Share the buyer persona(s) you’re targeting in this campaign, if you have/use personas] </a:t>
            </a:r>
            <a:r>
              <a:rPr b="1" i="1" lang="en-US">
                <a:solidFill>
                  <a:schemeClr val="accent2"/>
                </a:solidFill>
                <a:latin typeface="Nunito Sans"/>
                <a:ea typeface="Nunito Sans"/>
                <a:cs typeface="Nunito Sans"/>
                <a:sym typeface="Nunito Sans"/>
              </a:rPr>
              <a:t>OR</a:t>
            </a:r>
            <a:endParaRPr i="1">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a:solidFill>
                  <a:schemeClr val="accent2"/>
                </a:solidFill>
                <a:latin typeface="Nunito Sans"/>
                <a:ea typeface="Nunito Sans"/>
                <a:cs typeface="Nunito Sans"/>
                <a:sym typeface="Nunito Sans"/>
              </a:rPr>
              <a:t>Target Audience Description: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a:solidFill>
                  <a:schemeClr val="dk1"/>
                </a:solidFill>
                <a:latin typeface="Nunito Sans"/>
                <a:ea typeface="Nunito Sans"/>
                <a:cs typeface="Nunito Sans"/>
                <a:sym typeface="Nunito Sans"/>
              </a:rPr>
              <a:t>[Create a picture of your target customer, including age, gender, income, career, geographic location, behaviors, pain points, etc.]</a:t>
            </a:r>
            <a:endParaRPr>
              <a:solidFill>
                <a:schemeClr val="dk1"/>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a:solidFill>
                  <a:schemeClr val="accent2"/>
                </a:solidFill>
                <a:latin typeface="Nunito Sans"/>
                <a:ea typeface="Nunito Sans"/>
                <a:cs typeface="Nunito Sans"/>
                <a:sym typeface="Nunito Sans"/>
              </a:rPr>
              <a:t>Market Research: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a:solidFill>
                  <a:schemeClr val="lt2"/>
                </a:solidFill>
                <a:latin typeface="Nunito Sans"/>
                <a:ea typeface="Nunito Sans"/>
                <a:cs typeface="Nunito Sans"/>
                <a:sym typeface="Nunito Sans"/>
              </a:rPr>
              <a:t>[Include details from focus groups, market research, or other data sources to highlight what this target audience responds to in marketing. Are they time poor? Do they choose luxury items when available? How do certain colors affect their engagement?]</a:t>
            </a:r>
            <a:endParaRPr>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a:solidFill>
                  <a:schemeClr val="accent2"/>
                </a:solidFill>
                <a:latin typeface="Nunito Sans"/>
                <a:ea typeface="Nunito Sans"/>
                <a:cs typeface="Nunito Sans"/>
                <a:sym typeface="Nunito Sans"/>
              </a:rPr>
              <a:t>Buying Motivations: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a:solidFill>
                  <a:schemeClr val="lt2"/>
                </a:solidFill>
                <a:latin typeface="Nunito Sans"/>
                <a:ea typeface="Nunito Sans"/>
                <a:cs typeface="Nunito Sans"/>
                <a:sym typeface="Nunito Sans"/>
              </a:rPr>
              <a:t>[What encourages this audience to take action?]</a:t>
            </a:r>
            <a:endParaRPr>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a:solidFill>
                <a:srgbClr val="383B3E"/>
              </a:solidFill>
              <a:latin typeface="Nunito Sans"/>
              <a:ea typeface="Nunito Sans"/>
              <a:cs typeface="Nunito Sans"/>
              <a:sym typeface="Nunito Sans"/>
            </a:endParaRPr>
          </a:p>
        </p:txBody>
      </p:sp>
      <p:sp>
        <p:nvSpPr>
          <p:cNvPr id="194" name="Google Shape;194;g21961855399_0_20"/>
          <p:cNvSpPr txBox="1"/>
          <p:nvPr/>
        </p:nvSpPr>
        <p:spPr>
          <a:xfrm>
            <a:off x="595575" y="210550"/>
            <a:ext cx="4072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latin typeface="Nunito Sans"/>
                <a:ea typeface="Nunito Sans"/>
                <a:cs typeface="Nunito Sans"/>
                <a:sym typeface="Nunito Sans"/>
              </a:rPr>
              <a:t>Audience</a:t>
            </a:r>
            <a:endParaRPr b="1" sz="2600">
              <a:latin typeface="Nunito Sans"/>
              <a:ea typeface="Nunito Sans"/>
              <a:cs typeface="Nunito Sans"/>
              <a:sym typeface="Nuni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1961855399_0_33"/>
          <p:cNvSpPr txBox="1"/>
          <p:nvPr/>
        </p:nvSpPr>
        <p:spPr>
          <a:xfrm>
            <a:off x="595575" y="897900"/>
            <a:ext cx="8548500" cy="223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Our Competitors: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300">
                <a:solidFill>
                  <a:schemeClr val="lt2"/>
                </a:solidFill>
                <a:latin typeface="Nunito Sans"/>
                <a:ea typeface="Nunito Sans"/>
                <a:cs typeface="Nunito Sans"/>
                <a:sym typeface="Nunito Sans"/>
              </a:rPr>
              <a:t>[List a few competitors directly related to the product, service, or element you’re marketing]</a:t>
            </a:r>
            <a:endParaRPr i="1"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Strengths: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300">
                <a:solidFill>
                  <a:schemeClr val="dk1"/>
                </a:solidFill>
                <a:latin typeface="Nunito Sans"/>
                <a:ea typeface="Nunito Sans"/>
                <a:cs typeface="Nunito Sans"/>
                <a:sym typeface="Nunito Sans"/>
              </a:rPr>
              <a:t>[List items that make you a better choice or put you in a better market position compared to competitors]</a:t>
            </a:r>
            <a:endParaRPr sz="1300">
              <a:solidFill>
                <a:schemeClr val="dk1"/>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Weaknesses: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300">
                <a:solidFill>
                  <a:schemeClr val="lt2"/>
                </a:solidFill>
                <a:latin typeface="Nunito Sans"/>
                <a:ea typeface="Nunito Sans"/>
                <a:cs typeface="Nunito Sans"/>
                <a:sym typeface="Nunito Sans"/>
              </a:rPr>
              <a:t>[List items that your competitors may be excelling at better than you]</a:t>
            </a:r>
            <a:endParaRPr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Opportunities: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300">
                <a:solidFill>
                  <a:schemeClr val="lt2"/>
                </a:solidFill>
                <a:latin typeface="Nunito Sans"/>
                <a:ea typeface="Nunito Sans"/>
                <a:cs typeface="Nunito Sans"/>
                <a:sym typeface="Nunito Sans"/>
              </a:rPr>
              <a:t>[List items that could give you a competitive edge with this marketing campaign]</a:t>
            </a:r>
            <a:endParaRPr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Threats: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300">
                <a:solidFill>
                  <a:schemeClr val="lt2"/>
                </a:solidFill>
                <a:latin typeface="Nunito Sans"/>
                <a:ea typeface="Nunito Sans"/>
                <a:cs typeface="Nunito Sans"/>
                <a:sym typeface="Nunito Sans"/>
              </a:rPr>
              <a:t>[List items that could negatively affect the outcome of your marketing efforts, such as the economy, weather, competitors bidding on the same keywords, etc.]</a:t>
            </a:r>
            <a:endParaRPr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300">
              <a:solidFill>
                <a:srgbClr val="383B3E"/>
              </a:solidFill>
              <a:latin typeface="Nunito Sans"/>
              <a:ea typeface="Nunito Sans"/>
              <a:cs typeface="Nunito Sans"/>
              <a:sym typeface="Nunito Sans"/>
            </a:endParaRPr>
          </a:p>
        </p:txBody>
      </p:sp>
      <p:sp>
        <p:nvSpPr>
          <p:cNvPr id="200" name="Google Shape;200;g21961855399_0_33"/>
          <p:cNvSpPr txBox="1"/>
          <p:nvPr/>
        </p:nvSpPr>
        <p:spPr>
          <a:xfrm>
            <a:off x="595575" y="210550"/>
            <a:ext cx="4072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latin typeface="Nunito Sans"/>
                <a:ea typeface="Nunito Sans"/>
                <a:cs typeface="Nunito Sans"/>
                <a:sym typeface="Nunito Sans"/>
              </a:rPr>
              <a:t>Competition</a:t>
            </a:r>
            <a:endParaRPr b="1" sz="2600">
              <a:latin typeface="Nunito Sans"/>
              <a:ea typeface="Nunito Sans"/>
              <a:cs typeface="Nunito Sans"/>
              <a:sym typeface="Nuni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1961855399_0_48"/>
          <p:cNvSpPr txBox="1"/>
          <p:nvPr/>
        </p:nvSpPr>
        <p:spPr>
          <a:xfrm>
            <a:off x="595575" y="1150575"/>
            <a:ext cx="3489300" cy="223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Images</a:t>
            </a:r>
            <a:r>
              <a:rPr b="1" lang="en-US" sz="1300">
                <a:solidFill>
                  <a:schemeClr val="accent2"/>
                </a:solidFill>
                <a:latin typeface="Nunito Sans"/>
                <a:ea typeface="Nunito Sans"/>
                <a:cs typeface="Nunito Sans"/>
                <a:sym typeface="Nunito Sans"/>
              </a:rPr>
              <a:t>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100">
                <a:solidFill>
                  <a:schemeClr val="lt2"/>
                </a:solidFill>
                <a:latin typeface="Nunito Sans"/>
                <a:ea typeface="Nunito Sans"/>
                <a:cs typeface="Nunito Sans"/>
                <a:sym typeface="Nunito Sans"/>
              </a:rPr>
              <a:t>[Details about deliverables] [Person in charge] [Deadline for deliverables]</a:t>
            </a:r>
            <a:endParaRPr sz="11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Videos</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100">
                <a:solidFill>
                  <a:schemeClr val="lt2"/>
                </a:solidFill>
                <a:latin typeface="Nunito Sans"/>
                <a:ea typeface="Nunito Sans"/>
                <a:cs typeface="Nunito Sans"/>
                <a:sym typeface="Nunito Sans"/>
              </a:rPr>
              <a:t>[Details about deliverables] [Person in charge] [Deadline for deliverables]</a:t>
            </a:r>
            <a:endParaRPr sz="11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PPC Ad Copy</a:t>
            </a:r>
            <a:endParaRPr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100">
                <a:solidFill>
                  <a:schemeClr val="lt2"/>
                </a:solidFill>
                <a:latin typeface="Nunito Sans"/>
                <a:ea typeface="Nunito Sans"/>
                <a:cs typeface="Nunito Sans"/>
                <a:sym typeface="Nunito Sans"/>
              </a:rPr>
              <a:t>[Details about deliverables] [Person in charge] [Deadline for deliverables]</a:t>
            </a:r>
            <a:endParaRPr sz="11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Social Media Copy</a:t>
            </a:r>
            <a:r>
              <a:rPr b="1" lang="en-US" sz="1100">
                <a:solidFill>
                  <a:schemeClr val="accent2"/>
                </a:solidFill>
                <a:latin typeface="Nunito Sans"/>
                <a:ea typeface="Nunito Sans"/>
                <a:cs typeface="Nunito Sans"/>
                <a:sym typeface="Nunito Sans"/>
              </a:rPr>
              <a:t> </a:t>
            </a:r>
            <a:endParaRPr b="1" sz="11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100">
                <a:solidFill>
                  <a:schemeClr val="dk1"/>
                </a:solidFill>
                <a:latin typeface="Nunito Sans"/>
                <a:ea typeface="Nunito Sans"/>
                <a:cs typeface="Nunito Sans"/>
                <a:sym typeface="Nunito Sans"/>
              </a:rPr>
              <a:t>[Details about deliverables] [Person in charge] [Deadline for deliverables]</a:t>
            </a:r>
            <a:endParaRPr sz="1100">
              <a:solidFill>
                <a:schemeClr val="dk1"/>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300">
              <a:solidFill>
                <a:srgbClr val="383B3E"/>
              </a:solidFill>
              <a:latin typeface="Nunito Sans"/>
              <a:ea typeface="Nunito Sans"/>
              <a:cs typeface="Nunito Sans"/>
              <a:sym typeface="Nunito Sans"/>
            </a:endParaRPr>
          </a:p>
        </p:txBody>
      </p:sp>
      <p:sp>
        <p:nvSpPr>
          <p:cNvPr id="206" name="Google Shape;206;g21961855399_0_48"/>
          <p:cNvSpPr txBox="1"/>
          <p:nvPr/>
        </p:nvSpPr>
        <p:spPr>
          <a:xfrm>
            <a:off x="595575" y="210550"/>
            <a:ext cx="7700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latin typeface="Nunito Sans"/>
                <a:ea typeface="Nunito Sans"/>
                <a:cs typeface="Nunito Sans"/>
                <a:sym typeface="Nunito Sans"/>
              </a:rPr>
              <a:t>Deliverables</a:t>
            </a:r>
            <a:endParaRPr b="1" sz="2600">
              <a:latin typeface="Nunito Sans"/>
              <a:ea typeface="Nunito Sans"/>
              <a:cs typeface="Nunito Sans"/>
              <a:sym typeface="Nunito Sans"/>
            </a:endParaRPr>
          </a:p>
          <a:p>
            <a:pPr indent="0" lvl="0" marL="0" rtl="0" algn="l">
              <a:lnSpc>
                <a:spcPct val="125454"/>
              </a:lnSpc>
              <a:spcBef>
                <a:spcPts val="0"/>
              </a:spcBef>
              <a:spcAft>
                <a:spcPts val="0"/>
              </a:spcAft>
              <a:buNone/>
            </a:pPr>
            <a:r>
              <a:rPr lang="en-US" sz="1100">
                <a:latin typeface="Nunito Sans Light"/>
                <a:ea typeface="Nunito Sans Light"/>
                <a:cs typeface="Nunito Sans Light"/>
                <a:sym typeface="Nunito Sans Light"/>
              </a:rPr>
              <a:t>[</a:t>
            </a:r>
            <a:r>
              <a:rPr i="1" lang="en-US" sz="1100">
                <a:latin typeface="Nunito Sans Light"/>
                <a:ea typeface="Nunito Sans Light"/>
                <a:cs typeface="Nunito Sans Light"/>
                <a:sym typeface="Nunito Sans Light"/>
              </a:rPr>
              <a:t>These are sample items to get you started. Add or delete items in this list as needed.</a:t>
            </a:r>
            <a:r>
              <a:rPr lang="en-US" sz="1100">
                <a:latin typeface="Nunito Sans Light"/>
                <a:ea typeface="Nunito Sans Light"/>
                <a:cs typeface="Nunito Sans Light"/>
                <a:sym typeface="Nunito Sans Light"/>
              </a:rPr>
              <a:t>]</a:t>
            </a:r>
            <a:endParaRPr sz="2600">
              <a:latin typeface="Nunito Sans Light"/>
              <a:ea typeface="Nunito Sans Light"/>
              <a:cs typeface="Nunito Sans Light"/>
              <a:sym typeface="Nunito Sans Light"/>
            </a:endParaRPr>
          </a:p>
        </p:txBody>
      </p:sp>
      <p:sp>
        <p:nvSpPr>
          <p:cNvPr id="207" name="Google Shape;207;g21961855399_0_48"/>
          <p:cNvSpPr txBox="1"/>
          <p:nvPr/>
        </p:nvSpPr>
        <p:spPr>
          <a:xfrm>
            <a:off x="4409575" y="1150575"/>
            <a:ext cx="3489300" cy="223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Blog Articles</a:t>
            </a:r>
            <a:r>
              <a:rPr b="1" lang="en-US" sz="1300">
                <a:solidFill>
                  <a:schemeClr val="accent2"/>
                </a:solidFill>
                <a:latin typeface="Nunito Sans"/>
                <a:ea typeface="Nunito Sans"/>
                <a:cs typeface="Nunito Sans"/>
                <a:sym typeface="Nunito Sans"/>
              </a:rPr>
              <a:t> </a:t>
            </a:r>
            <a:endParaRPr b="1" sz="13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100">
                <a:solidFill>
                  <a:schemeClr val="lt2"/>
                </a:solidFill>
                <a:latin typeface="Nunito Sans"/>
                <a:ea typeface="Nunito Sans"/>
                <a:cs typeface="Nunito Sans"/>
                <a:sym typeface="Nunito Sans"/>
              </a:rPr>
              <a:t>[Details about deliverables] [Person in charge] [Deadline for deliverables]</a:t>
            </a:r>
            <a:endParaRPr sz="11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Blog/Media Outreach Email Copy</a:t>
            </a:r>
            <a:endParaRPr sz="13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100">
                <a:solidFill>
                  <a:schemeClr val="lt2"/>
                </a:solidFill>
                <a:latin typeface="Nunito Sans"/>
                <a:ea typeface="Nunito Sans"/>
                <a:cs typeface="Nunito Sans"/>
                <a:sym typeface="Nunito Sans"/>
              </a:rPr>
              <a:t>[Details about deliverables] [Person in charge] [Deadline for deliverables]</a:t>
            </a:r>
            <a:endParaRPr sz="1100">
              <a:solidFill>
                <a:schemeClr val="lt2"/>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b="1" sz="15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Influencer Outreach Email Copy</a:t>
            </a:r>
            <a:endParaRPr b="1" sz="12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100">
                <a:solidFill>
                  <a:schemeClr val="dk1"/>
                </a:solidFill>
                <a:latin typeface="Nunito Sans"/>
                <a:ea typeface="Nunito Sans"/>
                <a:cs typeface="Nunito Sans"/>
                <a:sym typeface="Nunito Sans"/>
              </a:rPr>
              <a:t>[Details about deliverables] [Person in charge] [Deadline for deliverables]</a:t>
            </a:r>
            <a:endParaRPr sz="1100">
              <a:solidFill>
                <a:schemeClr val="dk1"/>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100">
              <a:solidFill>
                <a:schemeClr val="dk1"/>
              </a:solidFill>
              <a:latin typeface="Nunito Sans"/>
              <a:ea typeface="Nunito Sans"/>
              <a:cs typeface="Nunito Sans"/>
              <a:sym typeface="Nunito Sans"/>
            </a:endParaRPr>
          </a:p>
          <a:p>
            <a:pPr indent="0" lvl="0" marL="0" rtl="0" algn="l">
              <a:lnSpc>
                <a:spcPct val="115000"/>
              </a:lnSpc>
              <a:spcBef>
                <a:spcPts val="0"/>
              </a:spcBef>
              <a:spcAft>
                <a:spcPts val="0"/>
              </a:spcAft>
              <a:buNone/>
            </a:pPr>
            <a:r>
              <a:rPr b="1" lang="en-US" sz="1300">
                <a:solidFill>
                  <a:schemeClr val="accent2"/>
                </a:solidFill>
                <a:latin typeface="Nunito Sans"/>
                <a:ea typeface="Nunito Sans"/>
                <a:cs typeface="Nunito Sans"/>
                <a:sym typeface="Nunito Sans"/>
              </a:rPr>
              <a:t>Email Copy</a:t>
            </a:r>
            <a:endParaRPr b="1" sz="1200">
              <a:solidFill>
                <a:schemeClr val="accent2"/>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US" sz="1100">
                <a:solidFill>
                  <a:schemeClr val="dk1"/>
                </a:solidFill>
                <a:latin typeface="Nunito Sans"/>
                <a:ea typeface="Nunito Sans"/>
                <a:cs typeface="Nunito Sans"/>
                <a:sym typeface="Nunito Sans"/>
              </a:rPr>
              <a:t>[Details about deliverables] [Person in charge] [Deadline for deliverables]</a:t>
            </a:r>
            <a:endParaRPr sz="1100">
              <a:solidFill>
                <a:schemeClr val="dk1"/>
              </a:solidFill>
              <a:latin typeface="Nunito Sans"/>
              <a:ea typeface="Nunito Sans"/>
              <a:cs typeface="Nunito Sans"/>
              <a:sym typeface="Nunito Sans"/>
            </a:endParaRPr>
          </a:p>
          <a:p>
            <a:pPr indent="0" lvl="0" marL="0" rtl="0" algn="l">
              <a:lnSpc>
                <a:spcPct val="115000"/>
              </a:lnSpc>
              <a:spcBef>
                <a:spcPts val="0"/>
              </a:spcBef>
              <a:spcAft>
                <a:spcPts val="0"/>
              </a:spcAft>
              <a:buNone/>
            </a:pPr>
            <a:r>
              <a:t/>
            </a:r>
            <a:endParaRPr sz="1300">
              <a:solidFill>
                <a:srgbClr val="383B3E"/>
              </a:solidFill>
              <a:latin typeface="Nunito Sans"/>
              <a:ea typeface="Nunito Sans"/>
              <a:cs typeface="Nunito Sans"/>
              <a:sym typeface="Nuni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1961855399_0_70"/>
          <p:cNvSpPr txBox="1"/>
          <p:nvPr/>
        </p:nvSpPr>
        <p:spPr>
          <a:xfrm>
            <a:off x="595575" y="1613800"/>
            <a:ext cx="3489300" cy="223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Click-through Rate: </a:t>
            </a:r>
            <a:r>
              <a:rPr lang="en-US" sz="1300">
                <a:solidFill>
                  <a:schemeClr val="lt2"/>
                </a:solidFill>
                <a:latin typeface="Nunito Sans Light"/>
                <a:ea typeface="Nunito Sans Light"/>
                <a:cs typeface="Nunito Sans Light"/>
                <a:sym typeface="Nunito Sans Light"/>
              </a:rPr>
              <a:t>[Total] [Target]</a:t>
            </a:r>
            <a:endParaRPr sz="1300">
              <a:solidFill>
                <a:schemeClr val="lt2"/>
              </a:solidFill>
              <a:latin typeface="Nunito Sans Light"/>
              <a:ea typeface="Nunito Sans Light"/>
              <a:cs typeface="Nunito Sans Light"/>
              <a:sym typeface="Nunito Sans Light"/>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Email Open Rate: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Cost per Click: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Cost per Lead: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Total Engagements: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Total Conversions: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Return on Ad Spend: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Keyword Rankings Metrics: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Website Traffic Lift: </a:t>
            </a:r>
            <a:r>
              <a:rPr lang="en-US" sz="1300">
                <a:solidFill>
                  <a:schemeClr val="lt2"/>
                </a:solidFill>
                <a:latin typeface="Nunito Sans Light"/>
                <a:ea typeface="Nunito Sans Light"/>
                <a:cs typeface="Nunito Sans Light"/>
                <a:sym typeface="Nunito Sans Light"/>
              </a:rPr>
              <a:t>[Total] [Target]</a:t>
            </a:r>
            <a:endParaRPr sz="1300">
              <a:solidFill>
                <a:schemeClr val="lt2"/>
              </a:solidFill>
              <a:latin typeface="Nunito Sans Light"/>
              <a:ea typeface="Nunito Sans Light"/>
              <a:cs typeface="Nunito Sans Light"/>
              <a:sym typeface="Nunito Sans Light"/>
            </a:endParaRPr>
          </a:p>
          <a:p>
            <a:pPr indent="0" lvl="0" marL="0" rtl="0" algn="l">
              <a:lnSpc>
                <a:spcPct val="150000"/>
              </a:lnSpc>
              <a:spcBef>
                <a:spcPts val="0"/>
              </a:spcBef>
              <a:spcAft>
                <a:spcPts val="0"/>
              </a:spcAft>
              <a:buNone/>
            </a:pPr>
            <a:r>
              <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t/>
            </a:r>
            <a:endParaRPr sz="1300">
              <a:solidFill>
                <a:srgbClr val="383B3E"/>
              </a:solidFill>
              <a:latin typeface="Nunito Sans"/>
              <a:ea typeface="Nunito Sans"/>
              <a:cs typeface="Nunito Sans"/>
              <a:sym typeface="Nunito Sans"/>
            </a:endParaRPr>
          </a:p>
        </p:txBody>
      </p:sp>
      <p:sp>
        <p:nvSpPr>
          <p:cNvPr id="213" name="Google Shape;213;g21961855399_0_70"/>
          <p:cNvSpPr txBox="1"/>
          <p:nvPr/>
        </p:nvSpPr>
        <p:spPr>
          <a:xfrm>
            <a:off x="595575" y="210550"/>
            <a:ext cx="7700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600">
                <a:latin typeface="Nunito Sans"/>
                <a:ea typeface="Nunito Sans"/>
                <a:cs typeface="Nunito Sans"/>
                <a:sym typeface="Nunito Sans"/>
              </a:rPr>
              <a:t>Metrics and KPIs</a:t>
            </a:r>
            <a:endParaRPr b="1" sz="2600">
              <a:latin typeface="Nunito Sans"/>
              <a:ea typeface="Nunito Sans"/>
              <a:cs typeface="Nunito Sans"/>
              <a:sym typeface="Nunito Sans"/>
            </a:endParaRPr>
          </a:p>
          <a:p>
            <a:pPr indent="0" lvl="0" marL="0" rtl="0" algn="l">
              <a:lnSpc>
                <a:spcPct val="125454"/>
              </a:lnSpc>
              <a:spcBef>
                <a:spcPts val="0"/>
              </a:spcBef>
              <a:spcAft>
                <a:spcPts val="0"/>
              </a:spcAft>
              <a:buNone/>
            </a:pPr>
            <a:r>
              <a:rPr lang="en-US" sz="1100">
                <a:latin typeface="Nunito Sans Light"/>
                <a:ea typeface="Nunito Sans Light"/>
                <a:cs typeface="Nunito Sans Light"/>
                <a:sym typeface="Nunito Sans Light"/>
              </a:rPr>
              <a:t>[These are sample items to get you started. Add or delete items in this list as needed.]</a:t>
            </a:r>
            <a:endParaRPr sz="2600">
              <a:latin typeface="Nunito Sans Light"/>
              <a:ea typeface="Nunito Sans Light"/>
              <a:cs typeface="Nunito Sans Light"/>
              <a:sym typeface="Nunito Sans Light"/>
            </a:endParaRPr>
          </a:p>
        </p:txBody>
      </p:sp>
      <p:sp>
        <p:nvSpPr>
          <p:cNvPr id="214" name="Google Shape;214;g21961855399_0_70"/>
          <p:cNvSpPr txBox="1"/>
          <p:nvPr/>
        </p:nvSpPr>
        <p:spPr>
          <a:xfrm>
            <a:off x="4409575" y="1613800"/>
            <a:ext cx="3886200" cy="223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Marketing Qualified Leads: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Sales Qualified Leads: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New Social Media Followers: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Brand Sentiment Growth: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Brand Salience: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Media Placements: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Earned Media Value: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Share of Voice: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Reach: </a:t>
            </a:r>
            <a:r>
              <a:rPr lang="en-US" sz="1300">
                <a:solidFill>
                  <a:schemeClr val="lt2"/>
                </a:solidFill>
                <a:latin typeface="Nunito Sans Light"/>
                <a:ea typeface="Nunito Sans Light"/>
                <a:cs typeface="Nunito Sans Light"/>
                <a:sym typeface="Nunito Sans Light"/>
              </a:rPr>
              <a:t>[Total] [Target]</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rPr b="1" lang="en-US" sz="1300">
                <a:solidFill>
                  <a:schemeClr val="accent2"/>
                </a:solidFill>
                <a:latin typeface="Nunito Sans"/>
                <a:ea typeface="Nunito Sans"/>
                <a:cs typeface="Nunito Sans"/>
                <a:sym typeface="Nunito Sans"/>
              </a:rPr>
              <a:t>Impressions: </a:t>
            </a:r>
            <a:r>
              <a:rPr lang="en-US" sz="1300">
                <a:solidFill>
                  <a:schemeClr val="lt2"/>
                </a:solidFill>
                <a:latin typeface="Nunito Sans Light"/>
                <a:ea typeface="Nunito Sans Light"/>
                <a:cs typeface="Nunito Sans Light"/>
                <a:sym typeface="Nunito Sans Light"/>
              </a:rPr>
              <a:t>[Total] [Target]</a:t>
            </a:r>
            <a:endParaRPr sz="1300">
              <a:solidFill>
                <a:schemeClr val="lt2"/>
              </a:solidFill>
              <a:latin typeface="Nunito Sans Light"/>
              <a:ea typeface="Nunito Sans Light"/>
              <a:cs typeface="Nunito Sans Light"/>
              <a:sym typeface="Nunito Sans Light"/>
            </a:endParaRPr>
          </a:p>
          <a:p>
            <a:pPr indent="0" lvl="0" marL="0" rtl="0" algn="l">
              <a:lnSpc>
                <a:spcPct val="150000"/>
              </a:lnSpc>
              <a:spcBef>
                <a:spcPts val="0"/>
              </a:spcBef>
              <a:spcAft>
                <a:spcPts val="0"/>
              </a:spcAft>
              <a:buNone/>
            </a:pPr>
            <a:r>
              <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t/>
            </a:r>
            <a:endParaRPr b="1" sz="1300">
              <a:solidFill>
                <a:schemeClr val="accent2"/>
              </a:solidFill>
              <a:latin typeface="Nunito Sans"/>
              <a:ea typeface="Nunito Sans"/>
              <a:cs typeface="Nunito Sans"/>
              <a:sym typeface="Nunito Sans"/>
            </a:endParaRPr>
          </a:p>
          <a:p>
            <a:pPr indent="0" lvl="0" marL="0" rtl="0" algn="l">
              <a:lnSpc>
                <a:spcPct val="150000"/>
              </a:lnSpc>
              <a:spcBef>
                <a:spcPts val="0"/>
              </a:spcBef>
              <a:spcAft>
                <a:spcPts val="0"/>
              </a:spcAft>
              <a:buNone/>
            </a:pPr>
            <a:r>
              <a:t/>
            </a:r>
            <a:endParaRPr b="1" sz="1300">
              <a:solidFill>
                <a:schemeClr val="accent2"/>
              </a:solidFill>
              <a:latin typeface="Nunito Sans"/>
              <a:ea typeface="Nunito Sans"/>
              <a:cs typeface="Nunito Sans"/>
              <a:sym typeface="Nunito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lear Theme">
  <a:themeElements>
    <a:clrScheme name="Custom 9">
      <a:dk1>
        <a:srgbClr val="4B4F53"/>
      </a:dk1>
      <a:lt1>
        <a:srgbClr val="FFFFFF"/>
      </a:lt1>
      <a:dk2>
        <a:srgbClr val="FEDDCA"/>
      </a:dk2>
      <a:lt2>
        <a:srgbClr val="333333"/>
      </a:lt2>
      <a:accent1>
        <a:srgbClr val="4B4F53"/>
      </a:accent1>
      <a:accent2>
        <a:srgbClr val="11C6C7"/>
      </a:accent2>
      <a:accent3>
        <a:srgbClr val="F16329"/>
      </a:accent3>
      <a:accent4>
        <a:srgbClr val="B727A0"/>
      </a:accent4>
      <a:accent5>
        <a:srgbClr val="DBF4FF"/>
      </a:accent5>
      <a:accent6>
        <a:srgbClr val="EFD4EB"/>
      </a:accent6>
      <a:hlink>
        <a:srgbClr val="2299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