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Open Sans Light"/>
      <p:regular r:id="rId22"/>
      <p:bold r:id="rId23"/>
      <p:italic r:id="rId24"/>
      <p:boldItalic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0" roundtripDataSignature="AMtx7mgbkU/88UB75t+D4mRxipvK63VK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3979E14-728B-49CB-90B2-209BA3F5A104}">
  <a:tblStyle styleId="{E3979E14-728B-49CB-90B2-209BA3F5A104}"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2">
              <a:alpha val="20000"/>
            </a:schemeClr>
          </a:solidFill>
        </a:fill>
      </a:tcStyle>
    </a:band1H>
    <a:band2H>
      <a:tcTxStyle/>
    </a:band2H>
    <a:band1V>
      <a:tcTxStyle/>
      <a:tcStyle>
        <a:fill>
          <a:solidFill>
            <a:schemeClr val="accent2">
              <a:alpha val="20000"/>
            </a:schemeClr>
          </a:solidFill>
        </a:fill>
      </a:tcStyle>
    </a:band1V>
    <a:band2V>
      <a:tcTxStyle/>
    </a:band2V>
    <a:lastCol>
      <a:tcTxStyle b="on" i="off"/>
    </a:lastCol>
    <a:firstCol>
      <a:tcTxStyle b="on" i="off"/>
    </a:firstCol>
    <a:lastRow>
      <a:tcTxStyle b="on" i="off"/>
      <a:tcStyle>
        <a:tcBdr>
          <a:top>
            <a:ln cap="flat" cmpd="sng" w="12700">
              <a:solidFill>
                <a:schemeClr val="accent2"/>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2"/>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OpenSansLight-regular.fntdata"/><Relationship Id="rId21" Type="http://schemas.openxmlformats.org/officeDocument/2006/relationships/slide" Target="slides/slide15.xml"/><Relationship Id="rId24" Type="http://schemas.openxmlformats.org/officeDocument/2006/relationships/font" Target="fonts/OpenSansLight-italic.fntdata"/><Relationship Id="rId23" Type="http://schemas.openxmlformats.org/officeDocument/2006/relationships/font" Target="fonts/OpenSans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penSans-regular.fntdata"/><Relationship Id="rId25" Type="http://schemas.openxmlformats.org/officeDocument/2006/relationships/font" Target="fonts/OpenSansLight-boldItalic.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boldItalic.fntdata"/><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2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klear.com" TargetMode="External"/><Relationship Id="rId3"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p:spTree>
      <p:nvGrpSpPr>
        <p:cNvPr id="10" name="Shape 10"/>
        <p:cNvGrpSpPr/>
        <p:nvPr/>
      </p:nvGrpSpPr>
      <p:grpSpPr>
        <a:xfrm>
          <a:off x="0" y="0"/>
          <a:ext cx="0" cy="0"/>
          <a:chOff x="0" y="0"/>
          <a:chExt cx="0" cy="0"/>
        </a:xfrm>
      </p:grpSpPr>
      <p:pic>
        <p:nvPicPr>
          <p:cNvPr id="11" name="Google Shape;11;p17"/>
          <p:cNvPicPr preferRelativeResize="0"/>
          <p:nvPr/>
        </p:nvPicPr>
        <p:blipFill rotWithShape="1">
          <a:blip r:embed="rId2">
            <a:alphaModFix/>
          </a:blip>
          <a:srcRect b="0" l="0" r="0" t="0"/>
          <a:stretch/>
        </p:blipFill>
        <p:spPr>
          <a:xfrm>
            <a:off x="1" y="0"/>
            <a:ext cx="9144000"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8">
    <p:spTree>
      <p:nvGrpSpPr>
        <p:cNvPr id="47" name="Shape 47"/>
        <p:cNvGrpSpPr/>
        <p:nvPr/>
      </p:nvGrpSpPr>
      <p:grpSpPr>
        <a:xfrm>
          <a:off x="0" y="0"/>
          <a:ext cx="0" cy="0"/>
          <a:chOff x="0" y="0"/>
          <a:chExt cx="0" cy="0"/>
        </a:xfrm>
      </p:grpSpPr>
      <p:pic>
        <p:nvPicPr>
          <p:cNvPr id="48" name="Google Shape;48;p26"/>
          <p:cNvPicPr preferRelativeResize="0"/>
          <p:nvPr/>
        </p:nvPicPr>
        <p:blipFill rotWithShape="1">
          <a:blip r:embed="rId2">
            <a:alphaModFix amt="31000"/>
          </a:blip>
          <a:srcRect b="0" l="0" r="0" t="0"/>
          <a:stretch/>
        </p:blipFill>
        <p:spPr>
          <a:xfrm>
            <a:off x="1" y="0"/>
            <a:ext cx="9163878" cy="5143500"/>
          </a:xfrm>
          <a:prstGeom prst="rect">
            <a:avLst/>
          </a:prstGeom>
          <a:noFill/>
          <a:ln>
            <a:noFill/>
          </a:ln>
        </p:spPr>
      </p:pic>
      <p:sp>
        <p:nvSpPr>
          <p:cNvPr id="49" name="Google Shape;49;p26"/>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pic>
        <p:nvPicPr>
          <p:cNvPr id="50" name="Google Shape;50;p26"/>
          <p:cNvPicPr preferRelativeResize="0"/>
          <p:nvPr/>
        </p:nvPicPr>
        <p:blipFill rotWithShape="1">
          <a:blip r:embed="rId3">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9">
    <p:spTree>
      <p:nvGrpSpPr>
        <p:cNvPr id="51" name="Shape 51"/>
        <p:cNvGrpSpPr/>
        <p:nvPr/>
      </p:nvGrpSpPr>
      <p:grpSpPr>
        <a:xfrm>
          <a:off x="0" y="0"/>
          <a:ext cx="0" cy="0"/>
          <a:chOff x="0" y="0"/>
          <a:chExt cx="0" cy="0"/>
        </a:xfrm>
      </p:grpSpPr>
      <p:sp>
        <p:nvSpPr>
          <p:cNvPr id="52" name="Google Shape;52;p27"/>
          <p:cNvSpPr/>
          <p:nvPr/>
        </p:nvSpPr>
        <p:spPr>
          <a:xfrm>
            <a:off x="6524786" y="0"/>
            <a:ext cx="2619214" cy="51435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3" name="Google Shape;53;p27"/>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10">
    <p:spTree>
      <p:nvGrpSpPr>
        <p:cNvPr id="54" name="Shape 54"/>
        <p:cNvGrpSpPr/>
        <p:nvPr/>
      </p:nvGrpSpPr>
      <p:grpSpPr>
        <a:xfrm>
          <a:off x="0" y="0"/>
          <a:ext cx="0" cy="0"/>
          <a:chOff x="0" y="0"/>
          <a:chExt cx="0" cy="0"/>
        </a:xfrm>
      </p:grpSpPr>
      <p:sp>
        <p:nvSpPr>
          <p:cNvPr id="55" name="Google Shape;55;p28"/>
          <p:cNvSpPr/>
          <p:nvPr/>
        </p:nvSpPr>
        <p:spPr>
          <a:xfrm>
            <a:off x="6524786" y="0"/>
            <a:ext cx="2619214" cy="5143500"/>
          </a:xfrm>
          <a:prstGeom prst="rect">
            <a:avLst/>
          </a:prstGeom>
          <a:solidFill>
            <a:srgbClr val="FEDDCA">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6" name="Google Shape;56;p28"/>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11">
    <p:spTree>
      <p:nvGrpSpPr>
        <p:cNvPr id="57" name="Shape 57"/>
        <p:cNvGrpSpPr/>
        <p:nvPr/>
      </p:nvGrpSpPr>
      <p:grpSpPr>
        <a:xfrm>
          <a:off x="0" y="0"/>
          <a:ext cx="0" cy="0"/>
          <a:chOff x="0" y="0"/>
          <a:chExt cx="0" cy="0"/>
        </a:xfrm>
      </p:grpSpPr>
      <p:sp>
        <p:nvSpPr>
          <p:cNvPr id="58" name="Google Shape;58;p29"/>
          <p:cNvSpPr/>
          <p:nvPr/>
        </p:nvSpPr>
        <p:spPr>
          <a:xfrm>
            <a:off x="5199399" y="0"/>
            <a:ext cx="3944601" cy="5143500"/>
          </a:xfrm>
          <a:prstGeom prst="rect">
            <a:avLst/>
          </a:prstGeom>
          <a:solidFill>
            <a:srgbClr val="FEDDCA">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9" name="Google Shape;59;p29"/>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12">
    <p:bg>
      <p:bgPr>
        <a:solidFill>
          <a:schemeClr val="lt1">
            <a:alpha val="0"/>
          </a:schemeClr>
        </a:solidFill>
      </p:bgPr>
    </p:bg>
    <p:spTree>
      <p:nvGrpSpPr>
        <p:cNvPr id="60" name="Shape 60"/>
        <p:cNvGrpSpPr/>
        <p:nvPr/>
      </p:nvGrpSpPr>
      <p:grpSpPr>
        <a:xfrm>
          <a:off x="0" y="0"/>
          <a:ext cx="0" cy="0"/>
          <a:chOff x="0" y="0"/>
          <a:chExt cx="0" cy="0"/>
        </a:xfrm>
      </p:grpSpPr>
      <p:sp>
        <p:nvSpPr>
          <p:cNvPr id="61" name="Google Shape;61;p30"/>
          <p:cNvSpPr/>
          <p:nvPr/>
        </p:nvSpPr>
        <p:spPr>
          <a:xfrm>
            <a:off x="5199399" y="0"/>
            <a:ext cx="3944601" cy="51435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2" name="Google Shape;62;p30"/>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13">
    <p:spTree>
      <p:nvGrpSpPr>
        <p:cNvPr id="63" name="Shape 63"/>
        <p:cNvGrpSpPr/>
        <p:nvPr/>
      </p:nvGrpSpPr>
      <p:grpSpPr>
        <a:xfrm>
          <a:off x="0" y="0"/>
          <a:ext cx="0" cy="0"/>
          <a:chOff x="0" y="0"/>
          <a:chExt cx="0" cy="0"/>
        </a:xfrm>
      </p:grpSpPr>
      <p:sp>
        <p:nvSpPr>
          <p:cNvPr id="64" name="Google Shape;64;p31"/>
          <p:cNvSpPr/>
          <p:nvPr/>
        </p:nvSpPr>
        <p:spPr>
          <a:xfrm>
            <a:off x="0" y="0"/>
            <a:ext cx="5433004" cy="5143500"/>
          </a:xfrm>
          <a:prstGeom prst="rect">
            <a:avLst/>
          </a:prstGeom>
          <a:solidFill>
            <a:schemeClr val="dk2">
              <a:alpha val="4470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65" name="Google Shape;65;p31"/>
          <p:cNvPicPr preferRelativeResize="0"/>
          <p:nvPr/>
        </p:nvPicPr>
        <p:blipFill rotWithShape="1">
          <a:blip r:embed="rId2">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14">
    <p:spTree>
      <p:nvGrpSpPr>
        <p:cNvPr id="66" name="Shape 66"/>
        <p:cNvGrpSpPr/>
        <p:nvPr/>
      </p:nvGrpSpPr>
      <p:grpSpPr>
        <a:xfrm>
          <a:off x="0" y="0"/>
          <a:ext cx="0" cy="0"/>
          <a:chOff x="0" y="0"/>
          <a:chExt cx="0" cy="0"/>
        </a:xfrm>
      </p:grpSpPr>
      <p:sp>
        <p:nvSpPr>
          <p:cNvPr id="67" name="Google Shape;67;p32"/>
          <p:cNvSpPr/>
          <p:nvPr/>
        </p:nvSpPr>
        <p:spPr>
          <a:xfrm>
            <a:off x="-6674" y="0"/>
            <a:ext cx="5433004" cy="5143500"/>
          </a:xfrm>
          <a:prstGeom prst="rect">
            <a:avLst/>
          </a:prstGeom>
          <a:solidFill>
            <a:schemeClr val="accent6">
              <a:alpha val="5176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68" name="Google Shape;68;p32"/>
          <p:cNvPicPr preferRelativeResize="0"/>
          <p:nvPr/>
        </p:nvPicPr>
        <p:blipFill rotWithShape="1">
          <a:blip r:embed="rId2">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15">
    <p:bg>
      <p:bgPr>
        <a:solidFill>
          <a:schemeClr val="lt1"/>
        </a:solidFill>
      </p:bgPr>
    </p:bg>
    <p:spTree>
      <p:nvGrpSpPr>
        <p:cNvPr id="69" name="Shape 69"/>
        <p:cNvGrpSpPr/>
        <p:nvPr/>
      </p:nvGrpSpPr>
      <p:grpSpPr>
        <a:xfrm>
          <a:off x="0" y="0"/>
          <a:ext cx="0" cy="0"/>
          <a:chOff x="0" y="0"/>
          <a:chExt cx="0" cy="0"/>
        </a:xfrm>
      </p:grpSpPr>
      <p:sp>
        <p:nvSpPr>
          <p:cNvPr id="70" name="Google Shape;70;p33"/>
          <p:cNvSpPr/>
          <p:nvPr/>
        </p:nvSpPr>
        <p:spPr>
          <a:xfrm>
            <a:off x="0" y="0"/>
            <a:ext cx="2750949" cy="51435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71" name="Google Shape;71;p33"/>
          <p:cNvPicPr preferRelativeResize="0"/>
          <p:nvPr/>
        </p:nvPicPr>
        <p:blipFill rotWithShape="1">
          <a:blip r:embed="rId2">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16">
    <p:spTree>
      <p:nvGrpSpPr>
        <p:cNvPr id="72" name="Shape 72"/>
        <p:cNvGrpSpPr/>
        <p:nvPr/>
      </p:nvGrpSpPr>
      <p:grpSpPr>
        <a:xfrm>
          <a:off x="0" y="0"/>
          <a:ext cx="0" cy="0"/>
          <a:chOff x="0" y="0"/>
          <a:chExt cx="0" cy="0"/>
        </a:xfrm>
      </p:grpSpPr>
      <p:sp>
        <p:nvSpPr>
          <p:cNvPr id="73" name="Google Shape;73;p34"/>
          <p:cNvSpPr/>
          <p:nvPr/>
        </p:nvSpPr>
        <p:spPr>
          <a:xfrm>
            <a:off x="0" y="0"/>
            <a:ext cx="2743200" cy="5143500"/>
          </a:xfrm>
          <a:prstGeom prst="rect">
            <a:avLst/>
          </a:prstGeom>
          <a:solidFill>
            <a:schemeClr val="dk2">
              <a:alpha val="4470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74" name="Google Shape;74;p34"/>
          <p:cNvPicPr preferRelativeResize="0"/>
          <p:nvPr/>
        </p:nvPicPr>
        <p:blipFill rotWithShape="1">
          <a:blip r:embed="rId2">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17">
    <p:spTree>
      <p:nvGrpSpPr>
        <p:cNvPr id="75" name="Shape 75"/>
        <p:cNvGrpSpPr/>
        <p:nvPr/>
      </p:nvGrpSpPr>
      <p:grpSpPr>
        <a:xfrm>
          <a:off x="0" y="0"/>
          <a:ext cx="0" cy="0"/>
          <a:chOff x="0" y="0"/>
          <a:chExt cx="0" cy="0"/>
        </a:xfrm>
      </p:grpSpPr>
      <p:sp>
        <p:nvSpPr>
          <p:cNvPr id="76" name="Google Shape;76;p35"/>
          <p:cNvSpPr/>
          <p:nvPr/>
        </p:nvSpPr>
        <p:spPr>
          <a:xfrm>
            <a:off x="-6674" y="0"/>
            <a:ext cx="2749874" cy="5143500"/>
          </a:xfrm>
          <a:prstGeom prst="rect">
            <a:avLst/>
          </a:prstGeom>
          <a:solidFill>
            <a:schemeClr val="accent6">
              <a:alpha val="5176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77" name="Google Shape;77;p35"/>
          <p:cNvPicPr preferRelativeResize="0"/>
          <p:nvPr/>
        </p:nvPicPr>
        <p:blipFill rotWithShape="1">
          <a:blip r:embed="rId2">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2">
    <p:spTree>
      <p:nvGrpSpPr>
        <p:cNvPr id="12" name="Shape 12"/>
        <p:cNvGrpSpPr/>
        <p:nvPr/>
      </p:nvGrpSpPr>
      <p:grpSpPr>
        <a:xfrm>
          <a:off x="0" y="0"/>
          <a:ext cx="0" cy="0"/>
          <a:chOff x="0" y="0"/>
          <a:chExt cx="0" cy="0"/>
        </a:xfrm>
      </p:grpSpPr>
      <p:pic>
        <p:nvPicPr>
          <p:cNvPr id="13" name="Google Shape;13;p18"/>
          <p:cNvPicPr preferRelativeResize="0"/>
          <p:nvPr/>
        </p:nvPicPr>
        <p:blipFill rotWithShape="1">
          <a:blip r:embed="rId2">
            <a:alphaModFix amt="52000"/>
          </a:blip>
          <a:srcRect b="0" l="0" r="0" t="0"/>
          <a:stretch/>
        </p:blipFill>
        <p:spPr>
          <a:xfrm>
            <a:off x="0" y="-1"/>
            <a:ext cx="9143999" cy="5151799"/>
          </a:xfrm>
          <a:prstGeom prst="rect">
            <a:avLst/>
          </a:prstGeom>
          <a:noFill/>
          <a:ln>
            <a:noFill/>
          </a:ln>
        </p:spPr>
      </p:pic>
      <p:sp>
        <p:nvSpPr>
          <p:cNvPr id="14" name="Google Shape;14;p18"/>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pic>
        <p:nvPicPr>
          <p:cNvPr id="15" name="Google Shape;15;p18"/>
          <p:cNvPicPr preferRelativeResize="0"/>
          <p:nvPr/>
        </p:nvPicPr>
        <p:blipFill rotWithShape="1">
          <a:blip r:embed="rId3">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Report">
  <p:cSld name="CUSTOM_6_3">
    <p:spTree>
      <p:nvGrpSpPr>
        <p:cNvPr id="78" name="Shape 78"/>
        <p:cNvGrpSpPr/>
        <p:nvPr/>
      </p:nvGrpSpPr>
      <p:grpSpPr>
        <a:xfrm>
          <a:off x="0" y="0"/>
          <a:ext cx="0" cy="0"/>
          <a:chOff x="0" y="0"/>
          <a:chExt cx="0" cy="0"/>
        </a:xfrm>
      </p:grpSpPr>
      <p:sp>
        <p:nvSpPr>
          <p:cNvPr id="79" name="Google Shape;79;p36"/>
          <p:cNvSpPr txBox="1"/>
          <p:nvPr/>
        </p:nvSpPr>
        <p:spPr>
          <a:xfrm>
            <a:off x="457200" y="318750"/>
            <a:ext cx="4222800" cy="55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4B4F53"/>
                </a:solidFill>
                <a:latin typeface="Arial"/>
                <a:ea typeface="Arial"/>
                <a:cs typeface="Arial"/>
                <a:sym typeface="Arial"/>
              </a:rPr>
              <a:t>Contents</a:t>
            </a:r>
            <a:endParaRPr b="0" i="0" sz="2600" u="none" cap="none" strike="noStrike">
              <a:solidFill>
                <a:srgbClr val="4B4F53"/>
              </a:solidFill>
              <a:latin typeface="Arial"/>
              <a:ea typeface="Arial"/>
              <a:cs typeface="Arial"/>
              <a:sym typeface="Arial"/>
            </a:endParaRPr>
          </a:p>
        </p:txBody>
      </p:sp>
      <p:sp>
        <p:nvSpPr>
          <p:cNvPr id="80" name="Google Shape;80;p36"/>
          <p:cNvSpPr txBox="1"/>
          <p:nvPr>
            <p:ph idx="1" type="body"/>
          </p:nvPr>
        </p:nvSpPr>
        <p:spPr>
          <a:xfrm>
            <a:off x="457200" y="970350"/>
            <a:ext cx="1601400" cy="37161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lt1"/>
              </a:buClr>
              <a:buSzPts val="1400"/>
              <a:buFont typeface="Arial"/>
              <a:buChar char="𑁦"/>
              <a:defRPr>
                <a:solidFill>
                  <a:schemeClr val="lt1"/>
                </a:solidFill>
                <a:latin typeface="Arial"/>
                <a:ea typeface="Arial"/>
                <a:cs typeface="Arial"/>
                <a:sym typeface="Arial"/>
              </a:defRPr>
            </a:lvl1pPr>
            <a:lvl2pPr indent="-304800" lvl="1" marL="914400" algn="l">
              <a:lnSpc>
                <a:spcPct val="100000"/>
              </a:lnSpc>
              <a:spcBef>
                <a:spcPts val="1600"/>
              </a:spcBef>
              <a:spcAft>
                <a:spcPts val="0"/>
              </a:spcAft>
              <a:buClr>
                <a:schemeClr val="lt1"/>
              </a:buClr>
              <a:buSzPts val="1200"/>
              <a:buFont typeface="Arial"/>
              <a:buChar char="𑁦"/>
              <a:defRPr>
                <a:solidFill>
                  <a:schemeClr val="lt1"/>
                </a:solidFill>
                <a:latin typeface="Arial"/>
                <a:ea typeface="Arial"/>
                <a:cs typeface="Arial"/>
                <a:sym typeface="Arial"/>
              </a:defRPr>
            </a:lvl2pPr>
            <a:lvl3pPr indent="-292100" lvl="2" marL="1371600" algn="l">
              <a:lnSpc>
                <a:spcPct val="100000"/>
              </a:lnSpc>
              <a:spcBef>
                <a:spcPts val="1600"/>
              </a:spcBef>
              <a:spcAft>
                <a:spcPts val="0"/>
              </a:spcAft>
              <a:buClr>
                <a:schemeClr val="lt1"/>
              </a:buClr>
              <a:buSzPts val="1000"/>
              <a:buFont typeface="Arial"/>
              <a:buChar char="𑁦"/>
              <a:defRPr>
                <a:solidFill>
                  <a:schemeClr val="lt1"/>
                </a:solidFill>
                <a:latin typeface="Arial"/>
                <a:ea typeface="Arial"/>
                <a:cs typeface="Arial"/>
                <a:sym typeface="Arial"/>
              </a:defRPr>
            </a:lvl3pPr>
            <a:lvl4pPr indent="-292100" lvl="3" marL="1828800" algn="l">
              <a:lnSpc>
                <a:spcPct val="100000"/>
              </a:lnSpc>
              <a:spcBef>
                <a:spcPts val="1600"/>
              </a:spcBef>
              <a:spcAft>
                <a:spcPts val="0"/>
              </a:spcAft>
              <a:buClr>
                <a:schemeClr val="lt1"/>
              </a:buClr>
              <a:buSzPts val="1000"/>
              <a:buFont typeface="Arial"/>
              <a:buChar char="𑁦"/>
              <a:defRPr>
                <a:solidFill>
                  <a:schemeClr val="lt1"/>
                </a:solidFill>
                <a:latin typeface="Arial"/>
                <a:ea typeface="Arial"/>
                <a:cs typeface="Arial"/>
                <a:sym typeface="Arial"/>
              </a:defRPr>
            </a:lvl4pPr>
            <a:lvl5pPr indent="-292100" lvl="4" marL="2286000" algn="l">
              <a:lnSpc>
                <a:spcPct val="100000"/>
              </a:lnSpc>
              <a:spcBef>
                <a:spcPts val="1600"/>
              </a:spcBef>
              <a:spcAft>
                <a:spcPts val="0"/>
              </a:spcAft>
              <a:buClr>
                <a:schemeClr val="lt1"/>
              </a:buClr>
              <a:buSzPts val="1000"/>
              <a:buFont typeface="Arial"/>
              <a:buChar char="𑁦"/>
              <a:defRPr>
                <a:solidFill>
                  <a:schemeClr val="lt1"/>
                </a:solidFill>
                <a:latin typeface="Arial"/>
                <a:ea typeface="Arial"/>
                <a:cs typeface="Arial"/>
                <a:sym typeface="Arial"/>
              </a:defRPr>
            </a:lvl5pPr>
            <a:lvl6pPr indent="-292100" lvl="5" marL="2743200" algn="l">
              <a:lnSpc>
                <a:spcPct val="100000"/>
              </a:lnSpc>
              <a:spcBef>
                <a:spcPts val="1600"/>
              </a:spcBef>
              <a:spcAft>
                <a:spcPts val="0"/>
              </a:spcAft>
              <a:buClr>
                <a:schemeClr val="lt1"/>
              </a:buClr>
              <a:buSzPts val="1000"/>
              <a:buFont typeface="Arial"/>
              <a:buChar char="𑁦"/>
              <a:defRPr>
                <a:solidFill>
                  <a:schemeClr val="lt1"/>
                </a:solidFill>
                <a:latin typeface="Arial"/>
                <a:ea typeface="Arial"/>
                <a:cs typeface="Arial"/>
                <a:sym typeface="Arial"/>
              </a:defRPr>
            </a:lvl6pPr>
            <a:lvl7pPr indent="-292100" lvl="6" marL="3200400" algn="l">
              <a:lnSpc>
                <a:spcPct val="100000"/>
              </a:lnSpc>
              <a:spcBef>
                <a:spcPts val="1600"/>
              </a:spcBef>
              <a:spcAft>
                <a:spcPts val="0"/>
              </a:spcAft>
              <a:buClr>
                <a:schemeClr val="lt1"/>
              </a:buClr>
              <a:buSzPts val="1000"/>
              <a:buFont typeface="Arial"/>
              <a:buChar char="𑁦"/>
              <a:defRPr>
                <a:solidFill>
                  <a:schemeClr val="lt1"/>
                </a:solidFill>
                <a:latin typeface="Arial"/>
                <a:ea typeface="Arial"/>
                <a:cs typeface="Arial"/>
                <a:sym typeface="Arial"/>
              </a:defRPr>
            </a:lvl7pPr>
            <a:lvl8pPr indent="-292100" lvl="7" marL="3657600" algn="l">
              <a:lnSpc>
                <a:spcPct val="100000"/>
              </a:lnSpc>
              <a:spcBef>
                <a:spcPts val="1600"/>
              </a:spcBef>
              <a:spcAft>
                <a:spcPts val="0"/>
              </a:spcAft>
              <a:buClr>
                <a:schemeClr val="lt1"/>
              </a:buClr>
              <a:buSzPts val="1000"/>
              <a:buFont typeface="Arial"/>
              <a:buChar char="𑁦"/>
              <a:defRPr>
                <a:solidFill>
                  <a:schemeClr val="lt1"/>
                </a:solidFill>
                <a:latin typeface="Arial"/>
                <a:ea typeface="Arial"/>
                <a:cs typeface="Arial"/>
                <a:sym typeface="Arial"/>
              </a:defRPr>
            </a:lvl8pPr>
            <a:lvl9pPr indent="-292100" lvl="8" marL="4114800" algn="l">
              <a:lnSpc>
                <a:spcPct val="100000"/>
              </a:lnSpc>
              <a:spcBef>
                <a:spcPts val="1600"/>
              </a:spcBef>
              <a:spcAft>
                <a:spcPts val="1600"/>
              </a:spcAft>
              <a:buClr>
                <a:schemeClr val="lt1"/>
              </a:buClr>
              <a:buSzPts val="1000"/>
              <a:buFont typeface="Arial"/>
              <a:buChar char="𑁦"/>
              <a:defRPr>
                <a:solidFill>
                  <a:schemeClr val="lt1"/>
                </a:solidFill>
                <a:latin typeface="Arial"/>
                <a:ea typeface="Arial"/>
                <a:cs typeface="Arial"/>
                <a:sym typeface="Arial"/>
              </a:defRPr>
            </a:lvl9pPr>
          </a:lstStyle>
          <a:p/>
        </p:txBody>
      </p:sp>
      <p:sp>
        <p:nvSpPr>
          <p:cNvPr id="81" name="Google Shape;81;p36"/>
          <p:cNvSpPr txBox="1"/>
          <p:nvPr>
            <p:ph idx="2" type="body"/>
          </p:nvPr>
        </p:nvSpPr>
        <p:spPr>
          <a:xfrm>
            <a:off x="2329050" y="970350"/>
            <a:ext cx="479100" cy="37161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dk2"/>
              </a:buClr>
              <a:buSzPts val="1400"/>
              <a:buFont typeface="Arial"/>
              <a:buChar char="𑁦"/>
              <a:defRPr b="1">
                <a:solidFill>
                  <a:schemeClr val="dk2"/>
                </a:solidFill>
                <a:latin typeface="Arial"/>
                <a:ea typeface="Arial"/>
                <a:cs typeface="Arial"/>
                <a:sym typeface="Arial"/>
              </a:defRPr>
            </a:lvl1pPr>
            <a:lvl2pPr indent="-304800" lvl="1" marL="914400" algn="l">
              <a:lnSpc>
                <a:spcPct val="100000"/>
              </a:lnSpc>
              <a:spcBef>
                <a:spcPts val="1600"/>
              </a:spcBef>
              <a:spcAft>
                <a:spcPts val="0"/>
              </a:spcAft>
              <a:buClr>
                <a:schemeClr val="dk2"/>
              </a:buClr>
              <a:buSzPts val="1200"/>
              <a:buFont typeface="Arial"/>
              <a:buChar char="𑁦"/>
              <a:defRPr b="1">
                <a:solidFill>
                  <a:schemeClr val="dk2"/>
                </a:solidFill>
                <a:latin typeface="Arial"/>
                <a:ea typeface="Arial"/>
                <a:cs typeface="Arial"/>
                <a:sym typeface="Arial"/>
              </a:defRPr>
            </a:lvl2pPr>
            <a:lvl3pPr indent="-292100" lvl="2" marL="1371600" algn="l">
              <a:lnSpc>
                <a:spcPct val="100000"/>
              </a:lnSpc>
              <a:spcBef>
                <a:spcPts val="1600"/>
              </a:spcBef>
              <a:spcAft>
                <a:spcPts val="0"/>
              </a:spcAft>
              <a:buClr>
                <a:schemeClr val="dk2"/>
              </a:buClr>
              <a:buSzPts val="1000"/>
              <a:buFont typeface="Arial"/>
              <a:buChar char="𑁦"/>
              <a:defRPr b="1">
                <a:solidFill>
                  <a:schemeClr val="dk2"/>
                </a:solidFill>
                <a:latin typeface="Arial"/>
                <a:ea typeface="Arial"/>
                <a:cs typeface="Arial"/>
                <a:sym typeface="Arial"/>
              </a:defRPr>
            </a:lvl3pPr>
            <a:lvl4pPr indent="-292100" lvl="3" marL="1828800" algn="l">
              <a:lnSpc>
                <a:spcPct val="100000"/>
              </a:lnSpc>
              <a:spcBef>
                <a:spcPts val="1600"/>
              </a:spcBef>
              <a:spcAft>
                <a:spcPts val="0"/>
              </a:spcAft>
              <a:buClr>
                <a:schemeClr val="dk2"/>
              </a:buClr>
              <a:buSzPts val="1000"/>
              <a:buFont typeface="Arial"/>
              <a:buChar char="𑁦"/>
              <a:defRPr b="1">
                <a:solidFill>
                  <a:schemeClr val="dk2"/>
                </a:solidFill>
                <a:latin typeface="Arial"/>
                <a:ea typeface="Arial"/>
                <a:cs typeface="Arial"/>
                <a:sym typeface="Arial"/>
              </a:defRPr>
            </a:lvl4pPr>
            <a:lvl5pPr indent="-292100" lvl="4" marL="2286000" algn="l">
              <a:lnSpc>
                <a:spcPct val="100000"/>
              </a:lnSpc>
              <a:spcBef>
                <a:spcPts val="1600"/>
              </a:spcBef>
              <a:spcAft>
                <a:spcPts val="0"/>
              </a:spcAft>
              <a:buClr>
                <a:schemeClr val="dk2"/>
              </a:buClr>
              <a:buSzPts val="1000"/>
              <a:buFont typeface="Arial"/>
              <a:buChar char="𑁦"/>
              <a:defRPr b="1">
                <a:solidFill>
                  <a:schemeClr val="dk2"/>
                </a:solidFill>
                <a:latin typeface="Arial"/>
                <a:ea typeface="Arial"/>
                <a:cs typeface="Arial"/>
                <a:sym typeface="Arial"/>
              </a:defRPr>
            </a:lvl5pPr>
            <a:lvl6pPr indent="-292100" lvl="5" marL="2743200" algn="l">
              <a:lnSpc>
                <a:spcPct val="100000"/>
              </a:lnSpc>
              <a:spcBef>
                <a:spcPts val="1600"/>
              </a:spcBef>
              <a:spcAft>
                <a:spcPts val="0"/>
              </a:spcAft>
              <a:buClr>
                <a:schemeClr val="dk2"/>
              </a:buClr>
              <a:buSzPts val="1000"/>
              <a:buFont typeface="Arial"/>
              <a:buChar char="𑁦"/>
              <a:defRPr b="1">
                <a:solidFill>
                  <a:schemeClr val="dk2"/>
                </a:solidFill>
                <a:latin typeface="Arial"/>
                <a:ea typeface="Arial"/>
                <a:cs typeface="Arial"/>
                <a:sym typeface="Arial"/>
              </a:defRPr>
            </a:lvl6pPr>
            <a:lvl7pPr indent="-292100" lvl="6" marL="3200400" algn="l">
              <a:lnSpc>
                <a:spcPct val="100000"/>
              </a:lnSpc>
              <a:spcBef>
                <a:spcPts val="1600"/>
              </a:spcBef>
              <a:spcAft>
                <a:spcPts val="0"/>
              </a:spcAft>
              <a:buClr>
                <a:schemeClr val="dk2"/>
              </a:buClr>
              <a:buSzPts val="1000"/>
              <a:buFont typeface="Arial"/>
              <a:buChar char="𑁦"/>
              <a:defRPr b="1">
                <a:solidFill>
                  <a:schemeClr val="dk2"/>
                </a:solidFill>
                <a:latin typeface="Arial"/>
                <a:ea typeface="Arial"/>
                <a:cs typeface="Arial"/>
                <a:sym typeface="Arial"/>
              </a:defRPr>
            </a:lvl7pPr>
            <a:lvl8pPr indent="-292100" lvl="7" marL="3657600" algn="l">
              <a:lnSpc>
                <a:spcPct val="100000"/>
              </a:lnSpc>
              <a:spcBef>
                <a:spcPts val="1600"/>
              </a:spcBef>
              <a:spcAft>
                <a:spcPts val="0"/>
              </a:spcAft>
              <a:buClr>
                <a:schemeClr val="dk2"/>
              </a:buClr>
              <a:buSzPts val="1000"/>
              <a:buFont typeface="Arial"/>
              <a:buChar char="𑁦"/>
              <a:defRPr b="1">
                <a:solidFill>
                  <a:schemeClr val="dk2"/>
                </a:solidFill>
                <a:latin typeface="Arial"/>
                <a:ea typeface="Arial"/>
                <a:cs typeface="Arial"/>
                <a:sym typeface="Arial"/>
              </a:defRPr>
            </a:lvl8pPr>
            <a:lvl9pPr indent="-292100" lvl="8" marL="4114800" algn="l">
              <a:lnSpc>
                <a:spcPct val="100000"/>
              </a:lnSpc>
              <a:spcBef>
                <a:spcPts val="1600"/>
              </a:spcBef>
              <a:spcAft>
                <a:spcPts val="1600"/>
              </a:spcAft>
              <a:buClr>
                <a:schemeClr val="dk2"/>
              </a:buClr>
              <a:buSzPts val="1000"/>
              <a:buFont typeface="Arial"/>
              <a:buChar char="𑁦"/>
              <a:defRPr b="1">
                <a:solidFill>
                  <a:schemeClr val="dk2"/>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Cover A">
  <p:cSld name="CUSTOM_6_2">
    <p:spTree>
      <p:nvGrpSpPr>
        <p:cNvPr id="82" name="Shape 82"/>
        <p:cNvGrpSpPr/>
        <p:nvPr/>
      </p:nvGrpSpPr>
      <p:grpSpPr>
        <a:xfrm>
          <a:off x="0" y="0"/>
          <a:ext cx="0" cy="0"/>
          <a:chOff x="0" y="0"/>
          <a:chExt cx="0" cy="0"/>
        </a:xfrm>
      </p:grpSpPr>
      <p:pic>
        <p:nvPicPr>
          <p:cNvPr id="83" name="Google Shape;83;p37"/>
          <p:cNvPicPr preferRelativeResize="0"/>
          <p:nvPr/>
        </p:nvPicPr>
        <p:blipFill rotWithShape="1">
          <a:blip r:embed="rId2">
            <a:alphaModFix/>
          </a:blip>
          <a:srcRect b="0" l="4595" r="4585" t="0"/>
          <a:stretch/>
        </p:blipFill>
        <p:spPr>
          <a:xfrm>
            <a:off x="0" y="0"/>
            <a:ext cx="9143996" cy="5143501"/>
          </a:xfrm>
          <a:prstGeom prst="rect">
            <a:avLst/>
          </a:prstGeom>
          <a:noFill/>
          <a:ln>
            <a:noFill/>
          </a:ln>
        </p:spPr>
      </p:pic>
      <p:sp>
        <p:nvSpPr>
          <p:cNvPr id="84" name="Google Shape;84;p37"/>
          <p:cNvSpPr txBox="1"/>
          <p:nvPr>
            <p:ph type="title"/>
          </p:nvPr>
        </p:nvSpPr>
        <p:spPr>
          <a:xfrm>
            <a:off x="457200" y="851100"/>
            <a:ext cx="3625200" cy="95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l">
              <a:lnSpc>
                <a:spcPct val="100000"/>
              </a:lnSpc>
              <a:spcBef>
                <a:spcPts val="0"/>
              </a:spcBef>
              <a:spcAft>
                <a:spcPts val="0"/>
              </a:spcAft>
              <a:buClr>
                <a:schemeClr val="lt1"/>
              </a:buClr>
              <a:buSzPts val="3200"/>
              <a:buNone/>
              <a:defRPr sz="3200">
                <a:solidFill>
                  <a:schemeClr val="lt1"/>
                </a:solidFill>
              </a:defRPr>
            </a:lvl2pPr>
            <a:lvl3pPr lvl="2" algn="l">
              <a:lnSpc>
                <a:spcPct val="100000"/>
              </a:lnSpc>
              <a:spcBef>
                <a:spcPts val="0"/>
              </a:spcBef>
              <a:spcAft>
                <a:spcPts val="0"/>
              </a:spcAft>
              <a:buClr>
                <a:schemeClr val="lt1"/>
              </a:buClr>
              <a:buSzPts val="3200"/>
              <a:buNone/>
              <a:defRPr sz="3200">
                <a:solidFill>
                  <a:schemeClr val="lt1"/>
                </a:solidFill>
              </a:defRPr>
            </a:lvl3pPr>
            <a:lvl4pPr lvl="3" algn="l">
              <a:lnSpc>
                <a:spcPct val="100000"/>
              </a:lnSpc>
              <a:spcBef>
                <a:spcPts val="0"/>
              </a:spcBef>
              <a:spcAft>
                <a:spcPts val="0"/>
              </a:spcAft>
              <a:buClr>
                <a:schemeClr val="lt1"/>
              </a:buClr>
              <a:buSzPts val="3200"/>
              <a:buNone/>
              <a:defRPr sz="3200">
                <a:solidFill>
                  <a:schemeClr val="lt1"/>
                </a:solidFill>
              </a:defRPr>
            </a:lvl4pPr>
            <a:lvl5pPr lvl="4" algn="l">
              <a:lnSpc>
                <a:spcPct val="100000"/>
              </a:lnSpc>
              <a:spcBef>
                <a:spcPts val="0"/>
              </a:spcBef>
              <a:spcAft>
                <a:spcPts val="0"/>
              </a:spcAft>
              <a:buClr>
                <a:schemeClr val="lt1"/>
              </a:buClr>
              <a:buSzPts val="3200"/>
              <a:buNone/>
              <a:defRPr sz="3200">
                <a:solidFill>
                  <a:schemeClr val="lt1"/>
                </a:solidFill>
              </a:defRPr>
            </a:lvl5pPr>
            <a:lvl6pPr lvl="5" algn="l">
              <a:lnSpc>
                <a:spcPct val="100000"/>
              </a:lnSpc>
              <a:spcBef>
                <a:spcPts val="0"/>
              </a:spcBef>
              <a:spcAft>
                <a:spcPts val="0"/>
              </a:spcAft>
              <a:buClr>
                <a:schemeClr val="lt1"/>
              </a:buClr>
              <a:buSzPts val="3200"/>
              <a:buNone/>
              <a:defRPr sz="3200">
                <a:solidFill>
                  <a:schemeClr val="lt1"/>
                </a:solidFill>
              </a:defRPr>
            </a:lvl6pPr>
            <a:lvl7pPr lvl="6" algn="l">
              <a:lnSpc>
                <a:spcPct val="100000"/>
              </a:lnSpc>
              <a:spcBef>
                <a:spcPts val="0"/>
              </a:spcBef>
              <a:spcAft>
                <a:spcPts val="0"/>
              </a:spcAft>
              <a:buClr>
                <a:schemeClr val="lt1"/>
              </a:buClr>
              <a:buSzPts val="3200"/>
              <a:buNone/>
              <a:defRPr sz="3200">
                <a:solidFill>
                  <a:schemeClr val="lt1"/>
                </a:solidFill>
              </a:defRPr>
            </a:lvl7pPr>
            <a:lvl8pPr lvl="7" algn="l">
              <a:lnSpc>
                <a:spcPct val="100000"/>
              </a:lnSpc>
              <a:spcBef>
                <a:spcPts val="0"/>
              </a:spcBef>
              <a:spcAft>
                <a:spcPts val="0"/>
              </a:spcAft>
              <a:buClr>
                <a:schemeClr val="lt1"/>
              </a:buClr>
              <a:buSzPts val="3200"/>
              <a:buNone/>
              <a:defRPr sz="3200">
                <a:solidFill>
                  <a:schemeClr val="lt1"/>
                </a:solidFill>
              </a:defRPr>
            </a:lvl8pPr>
            <a:lvl9pPr lvl="8" algn="l">
              <a:lnSpc>
                <a:spcPct val="100000"/>
              </a:lnSpc>
              <a:spcBef>
                <a:spcPts val="0"/>
              </a:spcBef>
              <a:spcAft>
                <a:spcPts val="0"/>
              </a:spcAft>
              <a:buClr>
                <a:schemeClr val="lt1"/>
              </a:buClr>
              <a:buSzPts val="3200"/>
              <a:buNone/>
              <a:defRPr sz="3200">
                <a:solidFill>
                  <a:schemeClr val="lt1"/>
                </a:solidFill>
              </a:defRPr>
            </a:lvl9pPr>
          </a:lstStyle>
          <a:p/>
        </p:txBody>
      </p:sp>
      <p:sp>
        <p:nvSpPr>
          <p:cNvPr id="85" name="Google Shape;85;p37"/>
          <p:cNvSpPr txBox="1"/>
          <p:nvPr>
            <p:ph idx="1" type="subTitle"/>
          </p:nvPr>
        </p:nvSpPr>
        <p:spPr>
          <a:xfrm>
            <a:off x="457200" y="457200"/>
            <a:ext cx="3625200" cy="393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Cover D">
  <p:cSld name="CUSTOM_6_1_1_1">
    <p:spTree>
      <p:nvGrpSpPr>
        <p:cNvPr id="86" name="Shape 86"/>
        <p:cNvGrpSpPr/>
        <p:nvPr/>
      </p:nvGrpSpPr>
      <p:grpSpPr>
        <a:xfrm>
          <a:off x="0" y="0"/>
          <a:ext cx="0" cy="0"/>
          <a:chOff x="0" y="0"/>
          <a:chExt cx="0" cy="0"/>
        </a:xfrm>
      </p:grpSpPr>
      <p:pic>
        <p:nvPicPr>
          <p:cNvPr id="87" name="Google Shape;87;p38"/>
          <p:cNvPicPr preferRelativeResize="0"/>
          <p:nvPr/>
        </p:nvPicPr>
        <p:blipFill rotWithShape="1">
          <a:blip r:embed="rId2">
            <a:alphaModFix/>
          </a:blip>
          <a:srcRect b="0" l="4595" r="4585" t="0"/>
          <a:stretch/>
        </p:blipFill>
        <p:spPr>
          <a:xfrm>
            <a:off x="0" y="0"/>
            <a:ext cx="9143996" cy="5143501"/>
          </a:xfrm>
          <a:prstGeom prst="rect">
            <a:avLst/>
          </a:prstGeom>
          <a:noFill/>
          <a:ln>
            <a:noFill/>
          </a:ln>
        </p:spPr>
      </p:pic>
      <p:sp>
        <p:nvSpPr>
          <p:cNvPr id="88" name="Google Shape;88;p38"/>
          <p:cNvSpPr txBox="1"/>
          <p:nvPr>
            <p:ph type="title"/>
          </p:nvPr>
        </p:nvSpPr>
        <p:spPr>
          <a:xfrm>
            <a:off x="457200" y="851100"/>
            <a:ext cx="3625200" cy="95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l">
              <a:lnSpc>
                <a:spcPct val="100000"/>
              </a:lnSpc>
              <a:spcBef>
                <a:spcPts val="0"/>
              </a:spcBef>
              <a:spcAft>
                <a:spcPts val="0"/>
              </a:spcAft>
              <a:buClr>
                <a:schemeClr val="lt1"/>
              </a:buClr>
              <a:buSzPts val="3200"/>
              <a:buNone/>
              <a:defRPr sz="3200">
                <a:solidFill>
                  <a:schemeClr val="lt1"/>
                </a:solidFill>
              </a:defRPr>
            </a:lvl2pPr>
            <a:lvl3pPr lvl="2" algn="l">
              <a:lnSpc>
                <a:spcPct val="100000"/>
              </a:lnSpc>
              <a:spcBef>
                <a:spcPts val="0"/>
              </a:spcBef>
              <a:spcAft>
                <a:spcPts val="0"/>
              </a:spcAft>
              <a:buClr>
                <a:schemeClr val="lt1"/>
              </a:buClr>
              <a:buSzPts val="3200"/>
              <a:buNone/>
              <a:defRPr sz="3200">
                <a:solidFill>
                  <a:schemeClr val="lt1"/>
                </a:solidFill>
              </a:defRPr>
            </a:lvl3pPr>
            <a:lvl4pPr lvl="3" algn="l">
              <a:lnSpc>
                <a:spcPct val="100000"/>
              </a:lnSpc>
              <a:spcBef>
                <a:spcPts val="0"/>
              </a:spcBef>
              <a:spcAft>
                <a:spcPts val="0"/>
              </a:spcAft>
              <a:buClr>
                <a:schemeClr val="lt1"/>
              </a:buClr>
              <a:buSzPts val="3200"/>
              <a:buNone/>
              <a:defRPr sz="3200">
                <a:solidFill>
                  <a:schemeClr val="lt1"/>
                </a:solidFill>
              </a:defRPr>
            </a:lvl4pPr>
            <a:lvl5pPr lvl="4" algn="l">
              <a:lnSpc>
                <a:spcPct val="100000"/>
              </a:lnSpc>
              <a:spcBef>
                <a:spcPts val="0"/>
              </a:spcBef>
              <a:spcAft>
                <a:spcPts val="0"/>
              </a:spcAft>
              <a:buClr>
                <a:schemeClr val="lt1"/>
              </a:buClr>
              <a:buSzPts val="3200"/>
              <a:buNone/>
              <a:defRPr sz="3200">
                <a:solidFill>
                  <a:schemeClr val="lt1"/>
                </a:solidFill>
              </a:defRPr>
            </a:lvl5pPr>
            <a:lvl6pPr lvl="5" algn="l">
              <a:lnSpc>
                <a:spcPct val="100000"/>
              </a:lnSpc>
              <a:spcBef>
                <a:spcPts val="0"/>
              </a:spcBef>
              <a:spcAft>
                <a:spcPts val="0"/>
              </a:spcAft>
              <a:buClr>
                <a:schemeClr val="lt1"/>
              </a:buClr>
              <a:buSzPts val="3200"/>
              <a:buNone/>
              <a:defRPr sz="3200">
                <a:solidFill>
                  <a:schemeClr val="lt1"/>
                </a:solidFill>
              </a:defRPr>
            </a:lvl6pPr>
            <a:lvl7pPr lvl="6" algn="l">
              <a:lnSpc>
                <a:spcPct val="100000"/>
              </a:lnSpc>
              <a:spcBef>
                <a:spcPts val="0"/>
              </a:spcBef>
              <a:spcAft>
                <a:spcPts val="0"/>
              </a:spcAft>
              <a:buClr>
                <a:schemeClr val="lt1"/>
              </a:buClr>
              <a:buSzPts val="3200"/>
              <a:buNone/>
              <a:defRPr sz="3200">
                <a:solidFill>
                  <a:schemeClr val="lt1"/>
                </a:solidFill>
              </a:defRPr>
            </a:lvl7pPr>
            <a:lvl8pPr lvl="7" algn="l">
              <a:lnSpc>
                <a:spcPct val="100000"/>
              </a:lnSpc>
              <a:spcBef>
                <a:spcPts val="0"/>
              </a:spcBef>
              <a:spcAft>
                <a:spcPts val="0"/>
              </a:spcAft>
              <a:buClr>
                <a:schemeClr val="lt1"/>
              </a:buClr>
              <a:buSzPts val="3200"/>
              <a:buNone/>
              <a:defRPr sz="3200">
                <a:solidFill>
                  <a:schemeClr val="lt1"/>
                </a:solidFill>
              </a:defRPr>
            </a:lvl8pPr>
            <a:lvl9pPr lvl="8" algn="l">
              <a:lnSpc>
                <a:spcPct val="100000"/>
              </a:lnSpc>
              <a:spcBef>
                <a:spcPts val="0"/>
              </a:spcBef>
              <a:spcAft>
                <a:spcPts val="0"/>
              </a:spcAft>
              <a:buClr>
                <a:schemeClr val="lt1"/>
              </a:buClr>
              <a:buSzPts val="3200"/>
              <a:buNone/>
              <a:defRPr sz="3200">
                <a:solidFill>
                  <a:schemeClr val="lt1"/>
                </a:solidFill>
              </a:defRPr>
            </a:lvl9pPr>
          </a:lstStyle>
          <a:p/>
        </p:txBody>
      </p:sp>
      <p:sp>
        <p:nvSpPr>
          <p:cNvPr id="89" name="Google Shape;89;p38"/>
          <p:cNvSpPr txBox="1"/>
          <p:nvPr>
            <p:ph idx="1" type="subTitle"/>
          </p:nvPr>
        </p:nvSpPr>
        <p:spPr>
          <a:xfrm>
            <a:off x="457200" y="457200"/>
            <a:ext cx="3625200" cy="393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Cover F">
  <p:cSld name="CUSTOM_1_1">
    <p:spTree>
      <p:nvGrpSpPr>
        <p:cNvPr id="90" name="Shape 90"/>
        <p:cNvGrpSpPr/>
        <p:nvPr/>
      </p:nvGrpSpPr>
      <p:grpSpPr>
        <a:xfrm>
          <a:off x="0" y="0"/>
          <a:ext cx="0" cy="0"/>
          <a:chOff x="0" y="0"/>
          <a:chExt cx="0" cy="0"/>
        </a:xfrm>
      </p:grpSpPr>
      <p:pic>
        <p:nvPicPr>
          <p:cNvPr id="91" name="Google Shape;91;p39"/>
          <p:cNvPicPr preferRelativeResize="0"/>
          <p:nvPr/>
        </p:nvPicPr>
        <p:blipFill rotWithShape="1">
          <a:blip r:embed="rId2">
            <a:alphaModFix/>
          </a:blip>
          <a:srcRect b="0" l="4595" r="4585" t="0"/>
          <a:stretch/>
        </p:blipFill>
        <p:spPr>
          <a:xfrm>
            <a:off x="0" y="0"/>
            <a:ext cx="9143996" cy="5143501"/>
          </a:xfrm>
          <a:prstGeom prst="rect">
            <a:avLst/>
          </a:prstGeom>
          <a:noFill/>
          <a:ln>
            <a:noFill/>
          </a:ln>
        </p:spPr>
      </p:pic>
      <p:sp>
        <p:nvSpPr>
          <p:cNvPr id="92" name="Google Shape;92;p39"/>
          <p:cNvSpPr txBox="1"/>
          <p:nvPr>
            <p:ph type="title"/>
          </p:nvPr>
        </p:nvSpPr>
        <p:spPr>
          <a:xfrm>
            <a:off x="457200" y="851100"/>
            <a:ext cx="3625200" cy="95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l">
              <a:lnSpc>
                <a:spcPct val="100000"/>
              </a:lnSpc>
              <a:spcBef>
                <a:spcPts val="0"/>
              </a:spcBef>
              <a:spcAft>
                <a:spcPts val="0"/>
              </a:spcAft>
              <a:buClr>
                <a:schemeClr val="lt1"/>
              </a:buClr>
              <a:buSzPts val="3200"/>
              <a:buNone/>
              <a:defRPr sz="3200">
                <a:solidFill>
                  <a:schemeClr val="lt1"/>
                </a:solidFill>
              </a:defRPr>
            </a:lvl2pPr>
            <a:lvl3pPr lvl="2" algn="l">
              <a:lnSpc>
                <a:spcPct val="100000"/>
              </a:lnSpc>
              <a:spcBef>
                <a:spcPts val="0"/>
              </a:spcBef>
              <a:spcAft>
                <a:spcPts val="0"/>
              </a:spcAft>
              <a:buClr>
                <a:schemeClr val="lt1"/>
              </a:buClr>
              <a:buSzPts val="3200"/>
              <a:buNone/>
              <a:defRPr sz="3200">
                <a:solidFill>
                  <a:schemeClr val="lt1"/>
                </a:solidFill>
              </a:defRPr>
            </a:lvl3pPr>
            <a:lvl4pPr lvl="3" algn="l">
              <a:lnSpc>
                <a:spcPct val="100000"/>
              </a:lnSpc>
              <a:spcBef>
                <a:spcPts val="0"/>
              </a:spcBef>
              <a:spcAft>
                <a:spcPts val="0"/>
              </a:spcAft>
              <a:buClr>
                <a:schemeClr val="lt1"/>
              </a:buClr>
              <a:buSzPts val="3200"/>
              <a:buNone/>
              <a:defRPr sz="3200">
                <a:solidFill>
                  <a:schemeClr val="lt1"/>
                </a:solidFill>
              </a:defRPr>
            </a:lvl4pPr>
            <a:lvl5pPr lvl="4" algn="l">
              <a:lnSpc>
                <a:spcPct val="100000"/>
              </a:lnSpc>
              <a:spcBef>
                <a:spcPts val="0"/>
              </a:spcBef>
              <a:spcAft>
                <a:spcPts val="0"/>
              </a:spcAft>
              <a:buClr>
                <a:schemeClr val="lt1"/>
              </a:buClr>
              <a:buSzPts val="3200"/>
              <a:buNone/>
              <a:defRPr sz="3200">
                <a:solidFill>
                  <a:schemeClr val="lt1"/>
                </a:solidFill>
              </a:defRPr>
            </a:lvl5pPr>
            <a:lvl6pPr lvl="5" algn="l">
              <a:lnSpc>
                <a:spcPct val="100000"/>
              </a:lnSpc>
              <a:spcBef>
                <a:spcPts val="0"/>
              </a:spcBef>
              <a:spcAft>
                <a:spcPts val="0"/>
              </a:spcAft>
              <a:buClr>
                <a:schemeClr val="lt1"/>
              </a:buClr>
              <a:buSzPts val="3200"/>
              <a:buNone/>
              <a:defRPr sz="3200">
                <a:solidFill>
                  <a:schemeClr val="lt1"/>
                </a:solidFill>
              </a:defRPr>
            </a:lvl6pPr>
            <a:lvl7pPr lvl="6" algn="l">
              <a:lnSpc>
                <a:spcPct val="100000"/>
              </a:lnSpc>
              <a:spcBef>
                <a:spcPts val="0"/>
              </a:spcBef>
              <a:spcAft>
                <a:spcPts val="0"/>
              </a:spcAft>
              <a:buClr>
                <a:schemeClr val="lt1"/>
              </a:buClr>
              <a:buSzPts val="3200"/>
              <a:buNone/>
              <a:defRPr sz="3200">
                <a:solidFill>
                  <a:schemeClr val="lt1"/>
                </a:solidFill>
              </a:defRPr>
            </a:lvl7pPr>
            <a:lvl8pPr lvl="7" algn="l">
              <a:lnSpc>
                <a:spcPct val="100000"/>
              </a:lnSpc>
              <a:spcBef>
                <a:spcPts val="0"/>
              </a:spcBef>
              <a:spcAft>
                <a:spcPts val="0"/>
              </a:spcAft>
              <a:buClr>
                <a:schemeClr val="lt1"/>
              </a:buClr>
              <a:buSzPts val="3200"/>
              <a:buNone/>
              <a:defRPr sz="3200">
                <a:solidFill>
                  <a:schemeClr val="lt1"/>
                </a:solidFill>
              </a:defRPr>
            </a:lvl8pPr>
            <a:lvl9pPr lvl="8" algn="l">
              <a:lnSpc>
                <a:spcPct val="100000"/>
              </a:lnSpc>
              <a:spcBef>
                <a:spcPts val="0"/>
              </a:spcBef>
              <a:spcAft>
                <a:spcPts val="0"/>
              </a:spcAft>
              <a:buClr>
                <a:schemeClr val="lt1"/>
              </a:buClr>
              <a:buSzPts val="3200"/>
              <a:buNone/>
              <a:defRPr sz="3200">
                <a:solidFill>
                  <a:schemeClr val="lt1"/>
                </a:solidFill>
              </a:defRPr>
            </a:lvl9pPr>
          </a:lstStyle>
          <a:p/>
        </p:txBody>
      </p:sp>
      <p:sp>
        <p:nvSpPr>
          <p:cNvPr id="93" name="Google Shape;93;p39"/>
          <p:cNvSpPr txBox="1"/>
          <p:nvPr>
            <p:ph idx="1" type="subTitle"/>
          </p:nvPr>
        </p:nvSpPr>
        <p:spPr>
          <a:xfrm>
            <a:off x="457200" y="457200"/>
            <a:ext cx="3625200" cy="393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 Status">
  <p:cSld name="CUSTOM_3_1">
    <p:spTree>
      <p:nvGrpSpPr>
        <p:cNvPr id="94" name="Shape 94"/>
        <p:cNvGrpSpPr/>
        <p:nvPr/>
      </p:nvGrpSpPr>
      <p:grpSpPr>
        <a:xfrm>
          <a:off x="0" y="0"/>
          <a:ext cx="0" cy="0"/>
          <a:chOff x="0" y="0"/>
          <a:chExt cx="0" cy="0"/>
        </a:xfrm>
      </p:grpSpPr>
      <p:sp>
        <p:nvSpPr>
          <p:cNvPr id="95" name="Google Shape;95;p40"/>
          <p:cNvSpPr/>
          <p:nvPr/>
        </p:nvSpPr>
        <p:spPr>
          <a:xfrm>
            <a:off x="6069600" y="125"/>
            <a:ext cx="3074400" cy="5143500"/>
          </a:xfrm>
          <a:prstGeom prst="rect">
            <a:avLst/>
          </a:prstGeom>
          <a:solidFill>
            <a:srgbClr val="F6F8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40"/>
          <p:cNvSpPr txBox="1"/>
          <p:nvPr>
            <p:ph idx="12" type="sldNum"/>
          </p:nvPr>
        </p:nvSpPr>
        <p:spPr>
          <a:xfrm>
            <a:off x="8230950" y="4686325"/>
            <a:ext cx="8052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40"/>
          <p:cNvSpPr txBox="1"/>
          <p:nvPr>
            <p:ph type="title"/>
          </p:nvPr>
        </p:nvSpPr>
        <p:spPr>
          <a:xfrm>
            <a:off x="457200" y="292625"/>
            <a:ext cx="53718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98" name="Google Shape;98;p40"/>
          <p:cNvSpPr txBox="1"/>
          <p:nvPr>
            <p:ph idx="1" type="subTitle"/>
          </p:nvPr>
        </p:nvSpPr>
        <p:spPr>
          <a:xfrm>
            <a:off x="457200" y="763525"/>
            <a:ext cx="5371800" cy="47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0"/>
          <p:cNvSpPr txBox="1"/>
          <p:nvPr>
            <p:ph idx="2" type="subTitle"/>
          </p:nvPr>
        </p:nvSpPr>
        <p:spPr>
          <a:xfrm>
            <a:off x="6327750" y="398200"/>
            <a:ext cx="2558100" cy="25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Font typeface="Arial"/>
              <a:buNone/>
              <a:defRPr sz="1200">
                <a:latin typeface="Arial"/>
                <a:ea typeface="Arial"/>
                <a:cs typeface="Arial"/>
                <a:sym typeface="Arial"/>
              </a:defRPr>
            </a:lvl1pPr>
            <a:lvl2pPr lvl="1" algn="l">
              <a:lnSpc>
                <a:spcPct val="100000"/>
              </a:lnSpc>
              <a:spcBef>
                <a:spcPts val="0"/>
              </a:spcBef>
              <a:spcAft>
                <a:spcPts val="0"/>
              </a:spcAft>
              <a:buSzPts val="1200"/>
              <a:buFont typeface="Arial"/>
              <a:buNone/>
              <a:defRPr sz="1200">
                <a:latin typeface="Arial"/>
                <a:ea typeface="Arial"/>
                <a:cs typeface="Arial"/>
                <a:sym typeface="Arial"/>
              </a:defRPr>
            </a:lvl2pPr>
            <a:lvl3pPr lvl="2" algn="l">
              <a:lnSpc>
                <a:spcPct val="100000"/>
              </a:lnSpc>
              <a:spcBef>
                <a:spcPts val="0"/>
              </a:spcBef>
              <a:spcAft>
                <a:spcPts val="0"/>
              </a:spcAft>
              <a:buSzPts val="1200"/>
              <a:buFont typeface="Arial"/>
              <a:buNone/>
              <a:defRPr sz="1200">
                <a:latin typeface="Arial"/>
                <a:ea typeface="Arial"/>
                <a:cs typeface="Arial"/>
                <a:sym typeface="Arial"/>
              </a:defRPr>
            </a:lvl3pPr>
            <a:lvl4pPr lvl="3" algn="l">
              <a:lnSpc>
                <a:spcPct val="100000"/>
              </a:lnSpc>
              <a:spcBef>
                <a:spcPts val="0"/>
              </a:spcBef>
              <a:spcAft>
                <a:spcPts val="0"/>
              </a:spcAft>
              <a:buSzPts val="1200"/>
              <a:buFont typeface="Arial"/>
              <a:buNone/>
              <a:defRPr sz="1200">
                <a:latin typeface="Arial"/>
                <a:ea typeface="Arial"/>
                <a:cs typeface="Arial"/>
                <a:sym typeface="Arial"/>
              </a:defRPr>
            </a:lvl4pPr>
            <a:lvl5pPr lvl="4" algn="l">
              <a:lnSpc>
                <a:spcPct val="100000"/>
              </a:lnSpc>
              <a:spcBef>
                <a:spcPts val="0"/>
              </a:spcBef>
              <a:spcAft>
                <a:spcPts val="0"/>
              </a:spcAft>
              <a:buSzPts val="1200"/>
              <a:buFont typeface="Arial"/>
              <a:buNone/>
              <a:defRPr sz="1200">
                <a:latin typeface="Arial"/>
                <a:ea typeface="Arial"/>
                <a:cs typeface="Arial"/>
                <a:sym typeface="Arial"/>
              </a:defRPr>
            </a:lvl5pPr>
            <a:lvl6pPr lvl="5" algn="l">
              <a:lnSpc>
                <a:spcPct val="100000"/>
              </a:lnSpc>
              <a:spcBef>
                <a:spcPts val="0"/>
              </a:spcBef>
              <a:spcAft>
                <a:spcPts val="0"/>
              </a:spcAft>
              <a:buSzPts val="1200"/>
              <a:buFont typeface="Arial"/>
              <a:buNone/>
              <a:defRPr sz="1200">
                <a:latin typeface="Arial"/>
                <a:ea typeface="Arial"/>
                <a:cs typeface="Arial"/>
                <a:sym typeface="Arial"/>
              </a:defRPr>
            </a:lvl6pPr>
            <a:lvl7pPr lvl="6" algn="l">
              <a:lnSpc>
                <a:spcPct val="100000"/>
              </a:lnSpc>
              <a:spcBef>
                <a:spcPts val="0"/>
              </a:spcBef>
              <a:spcAft>
                <a:spcPts val="0"/>
              </a:spcAft>
              <a:buSzPts val="1200"/>
              <a:buFont typeface="Arial"/>
              <a:buNone/>
              <a:defRPr sz="1200">
                <a:latin typeface="Arial"/>
                <a:ea typeface="Arial"/>
                <a:cs typeface="Arial"/>
                <a:sym typeface="Arial"/>
              </a:defRPr>
            </a:lvl7pPr>
            <a:lvl8pPr lvl="7" algn="l">
              <a:lnSpc>
                <a:spcPct val="100000"/>
              </a:lnSpc>
              <a:spcBef>
                <a:spcPts val="0"/>
              </a:spcBef>
              <a:spcAft>
                <a:spcPts val="0"/>
              </a:spcAft>
              <a:buSzPts val="1200"/>
              <a:buFont typeface="Arial"/>
              <a:buNone/>
              <a:defRPr sz="1200">
                <a:latin typeface="Arial"/>
                <a:ea typeface="Arial"/>
                <a:cs typeface="Arial"/>
                <a:sym typeface="Arial"/>
              </a:defRPr>
            </a:lvl8pPr>
            <a:lvl9pPr lvl="8" algn="l">
              <a:lnSpc>
                <a:spcPct val="100000"/>
              </a:lnSpc>
              <a:spcBef>
                <a:spcPts val="0"/>
              </a:spcBef>
              <a:spcAft>
                <a:spcPts val="0"/>
              </a:spcAft>
              <a:buSzPts val="1200"/>
              <a:buFont typeface="Arial"/>
              <a:buNone/>
              <a:defRPr sz="1200">
                <a:latin typeface="Arial"/>
                <a:ea typeface="Arial"/>
                <a:cs typeface="Arial"/>
                <a:sym typeface="Arial"/>
              </a:defRPr>
            </a:lvl9pPr>
          </a:lstStyle>
          <a:p/>
        </p:txBody>
      </p:sp>
      <p:sp>
        <p:nvSpPr>
          <p:cNvPr id="100" name="Google Shape;100;p40"/>
          <p:cNvSpPr txBox="1"/>
          <p:nvPr>
            <p:ph idx="3" type="title"/>
          </p:nvPr>
        </p:nvSpPr>
        <p:spPr>
          <a:xfrm>
            <a:off x="6327750" y="743638"/>
            <a:ext cx="1915200" cy="419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2000"/>
              <a:buNone/>
              <a:defRPr sz="2000">
                <a:solidFill>
                  <a:srgbClr val="3D2F68"/>
                </a:solidFill>
              </a:defRPr>
            </a:lvl1pPr>
            <a:lvl2pPr lvl="1" algn="l">
              <a:lnSpc>
                <a:spcPct val="100000"/>
              </a:lnSpc>
              <a:spcBef>
                <a:spcPts val="0"/>
              </a:spcBef>
              <a:spcAft>
                <a:spcPts val="0"/>
              </a:spcAft>
              <a:buClr>
                <a:schemeClr val="dk1"/>
              </a:buClr>
              <a:buSzPts val="2000"/>
              <a:buNone/>
              <a:defRPr sz="2000">
                <a:solidFill>
                  <a:schemeClr val="dk1"/>
                </a:solidFill>
              </a:defRPr>
            </a:lvl2pPr>
            <a:lvl3pPr lvl="2" algn="l">
              <a:lnSpc>
                <a:spcPct val="100000"/>
              </a:lnSpc>
              <a:spcBef>
                <a:spcPts val="0"/>
              </a:spcBef>
              <a:spcAft>
                <a:spcPts val="0"/>
              </a:spcAft>
              <a:buClr>
                <a:schemeClr val="dk1"/>
              </a:buClr>
              <a:buSzPts val="2000"/>
              <a:buNone/>
              <a:defRPr sz="2000">
                <a:solidFill>
                  <a:schemeClr val="dk1"/>
                </a:solidFill>
              </a:defRPr>
            </a:lvl3pPr>
            <a:lvl4pPr lvl="3" algn="l">
              <a:lnSpc>
                <a:spcPct val="100000"/>
              </a:lnSpc>
              <a:spcBef>
                <a:spcPts val="0"/>
              </a:spcBef>
              <a:spcAft>
                <a:spcPts val="0"/>
              </a:spcAft>
              <a:buClr>
                <a:schemeClr val="dk1"/>
              </a:buClr>
              <a:buSzPts val="2000"/>
              <a:buNone/>
              <a:defRPr sz="2000">
                <a:solidFill>
                  <a:schemeClr val="dk1"/>
                </a:solidFill>
              </a:defRPr>
            </a:lvl4pPr>
            <a:lvl5pPr lvl="4" algn="l">
              <a:lnSpc>
                <a:spcPct val="100000"/>
              </a:lnSpc>
              <a:spcBef>
                <a:spcPts val="0"/>
              </a:spcBef>
              <a:spcAft>
                <a:spcPts val="0"/>
              </a:spcAft>
              <a:buClr>
                <a:schemeClr val="dk1"/>
              </a:buClr>
              <a:buSzPts val="2000"/>
              <a:buNone/>
              <a:defRPr sz="2000">
                <a:solidFill>
                  <a:schemeClr val="dk1"/>
                </a:solidFill>
              </a:defRPr>
            </a:lvl5pPr>
            <a:lvl6pPr lvl="5" algn="l">
              <a:lnSpc>
                <a:spcPct val="100000"/>
              </a:lnSpc>
              <a:spcBef>
                <a:spcPts val="0"/>
              </a:spcBef>
              <a:spcAft>
                <a:spcPts val="0"/>
              </a:spcAft>
              <a:buClr>
                <a:schemeClr val="dk1"/>
              </a:buClr>
              <a:buSzPts val="2000"/>
              <a:buNone/>
              <a:defRPr sz="2000">
                <a:solidFill>
                  <a:schemeClr val="dk1"/>
                </a:solidFill>
              </a:defRPr>
            </a:lvl6pPr>
            <a:lvl7pPr lvl="6" algn="l">
              <a:lnSpc>
                <a:spcPct val="100000"/>
              </a:lnSpc>
              <a:spcBef>
                <a:spcPts val="0"/>
              </a:spcBef>
              <a:spcAft>
                <a:spcPts val="0"/>
              </a:spcAft>
              <a:buClr>
                <a:schemeClr val="dk1"/>
              </a:buClr>
              <a:buSzPts val="2000"/>
              <a:buNone/>
              <a:defRPr sz="2000">
                <a:solidFill>
                  <a:schemeClr val="dk1"/>
                </a:solidFill>
              </a:defRPr>
            </a:lvl7pPr>
            <a:lvl8pPr lvl="7" algn="l">
              <a:lnSpc>
                <a:spcPct val="100000"/>
              </a:lnSpc>
              <a:spcBef>
                <a:spcPts val="0"/>
              </a:spcBef>
              <a:spcAft>
                <a:spcPts val="0"/>
              </a:spcAft>
              <a:buClr>
                <a:schemeClr val="dk1"/>
              </a:buClr>
              <a:buSzPts val="2000"/>
              <a:buNone/>
              <a:defRPr sz="2000">
                <a:solidFill>
                  <a:schemeClr val="dk1"/>
                </a:solidFill>
              </a:defRPr>
            </a:lvl8pPr>
            <a:lvl9pPr lvl="8" algn="l">
              <a:lnSpc>
                <a:spcPct val="100000"/>
              </a:lnSpc>
              <a:spcBef>
                <a:spcPts val="0"/>
              </a:spcBef>
              <a:spcAft>
                <a:spcPts val="0"/>
              </a:spcAft>
              <a:buClr>
                <a:schemeClr val="dk1"/>
              </a:buClr>
              <a:buSzPts val="2000"/>
              <a:buNone/>
              <a:defRPr sz="2000">
                <a:solidFill>
                  <a:schemeClr val="dk1"/>
                </a:solidFill>
              </a:defRPr>
            </a:lvl9pPr>
          </a:lstStyle>
          <a:p/>
        </p:txBody>
      </p:sp>
      <p:sp>
        <p:nvSpPr>
          <p:cNvPr id="101" name="Google Shape;101;p40"/>
          <p:cNvSpPr txBox="1"/>
          <p:nvPr>
            <p:ph idx="4" type="subTitle"/>
          </p:nvPr>
        </p:nvSpPr>
        <p:spPr>
          <a:xfrm>
            <a:off x="6327750" y="1103050"/>
            <a:ext cx="2558100" cy="25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000">
                <a:solidFill>
                  <a:srgbClr val="8091A5"/>
                </a:solidFill>
                <a:latin typeface="Arial"/>
                <a:ea typeface="Arial"/>
                <a:cs typeface="Arial"/>
                <a:sym typeface="Arial"/>
              </a:defRPr>
            </a:lvl1pPr>
            <a:lvl2pPr lvl="1" algn="l">
              <a:lnSpc>
                <a:spcPct val="100000"/>
              </a:lnSpc>
              <a:spcBef>
                <a:spcPts val="0"/>
              </a:spcBef>
              <a:spcAft>
                <a:spcPts val="0"/>
              </a:spcAft>
              <a:buSzPts val="1200"/>
              <a:buNone/>
              <a:defRPr sz="1200"/>
            </a:lvl2pPr>
            <a:lvl3pPr lvl="2" algn="l">
              <a:lnSpc>
                <a:spcPct val="100000"/>
              </a:lnSpc>
              <a:spcBef>
                <a:spcPts val="0"/>
              </a:spcBef>
              <a:spcAft>
                <a:spcPts val="0"/>
              </a:spcAft>
              <a:buSzPts val="1200"/>
              <a:buNone/>
              <a:defRPr sz="1200"/>
            </a:lvl3pPr>
            <a:lvl4pPr lvl="3" algn="l">
              <a:lnSpc>
                <a:spcPct val="100000"/>
              </a:lnSpc>
              <a:spcBef>
                <a:spcPts val="0"/>
              </a:spcBef>
              <a:spcAft>
                <a:spcPts val="0"/>
              </a:spcAft>
              <a:buSzPts val="1200"/>
              <a:buNone/>
              <a:defRPr sz="1200"/>
            </a:lvl4pPr>
            <a:lvl5pPr lvl="4" algn="l">
              <a:lnSpc>
                <a:spcPct val="100000"/>
              </a:lnSpc>
              <a:spcBef>
                <a:spcPts val="0"/>
              </a:spcBef>
              <a:spcAft>
                <a:spcPts val="0"/>
              </a:spcAft>
              <a:buSzPts val="1200"/>
              <a:buNone/>
              <a:defRPr sz="1200"/>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p:txBody>
      </p:sp>
      <p:sp>
        <p:nvSpPr>
          <p:cNvPr id="102" name="Google Shape;102;p40"/>
          <p:cNvSpPr txBox="1"/>
          <p:nvPr>
            <p:ph idx="5" type="subTitle"/>
          </p:nvPr>
        </p:nvSpPr>
        <p:spPr>
          <a:xfrm>
            <a:off x="6327750" y="2795825"/>
            <a:ext cx="2558100" cy="25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Font typeface="Arial"/>
              <a:buNone/>
              <a:defRPr sz="1200">
                <a:latin typeface="Arial"/>
                <a:ea typeface="Arial"/>
                <a:cs typeface="Arial"/>
                <a:sym typeface="Arial"/>
              </a:defRPr>
            </a:lvl1pPr>
            <a:lvl2pPr lvl="1" algn="l">
              <a:lnSpc>
                <a:spcPct val="100000"/>
              </a:lnSpc>
              <a:spcBef>
                <a:spcPts val="0"/>
              </a:spcBef>
              <a:spcAft>
                <a:spcPts val="0"/>
              </a:spcAft>
              <a:buSzPts val="1200"/>
              <a:buFont typeface="Arial"/>
              <a:buNone/>
              <a:defRPr sz="1200">
                <a:latin typeface="Arial"/>
                <a:ea typeface="Arial"/>
                <a:cs typeface="Arial"/>
                <a:sym typeface="Arial"/>
              </a:defRPr>
            </a:lvl2pPr>
            <a:lvl3pPr lvl="2" algn="l">
              <a:lnSpc>
                <a:spcPct val="100000"/>
              </a:lnSpc>
              <a:spcBef>
                <a:spcPts val="0"/>
              </a:spcBef>
              <a:spcAft>
                <a:spcPts val="0"/>
              </a:spcAft>
              <a:buSzPts val="1200"/>
              <a:buFont typeface="Arial"/>
              <a:buNone/>
              <a:defRPr sz="1200">
                <a:latin typeface="Arial"/>
                <a:ea typeface="Arial"/>
                <a:cs typeface="Arial"/>
                <a:sym typeface="Arial"/>
              </a:defRPr>
            </a:lvl3pPr>
            <a:lvl4pPr lvl="3" algn="l">
              <a:lnSpc>
                <a:spcPct val="100000"/>
              </a:lnSpc>
              <a:spcBef>
                <a:spcPts val="0"/>
              </a:spcBef>
              <a:spcAft>
                <a:spcPts val="0"/>
              </a:spcAft>
              <a:buSzPts val="1200"/>
              <a:buFont typeface="Arial"/>
              <a:buNone/>
              <a:defRPr sz="1200">
                <a:latin typeface="Arial"/>
                <a:ea typeface="Arial"/>
                <a:cs typeface="Arial"/>
                <a:sym typeface="Arial"/>
              </a:defRPr>
            </a:lvl4pPr>
            <a:lvl5pPr lvl="4" algn="l">
              <a:lnSpc>
                <a:spcPct val="100000"/>
              </a:lnSpc>
              <a:spcBef>
                <a:spcPts val="0"/>
              </a:spcBef>
              <a:spcAft>
                <a:spcPts val="0"/>
              </a:spcAft>
              <a:buSzPts val="1200"/>
              <a:buFont typeface="Arial"/>
              <a:buNone/>
              <a:defRPr sz="1200">
                <a:latin typeface="Arial"/>
                <a:ea typeface="Arial"/>
                <a:cs typeface="Arial"/>
                <a:sym typeface="Arial"/>
              </a:defRPr>
            </a:lvl5pPr>
            <a:lvl6pPr lvl="5" algn="l">
              <a:lnSpc>
                <a:spcPct val="100000"/>
              </a:lnSpc>
              <a:spcBef>
                <a:spcPts val="0"/>
              </a:spcBef>
              <a:spcAft>
                <a:spcPts val="0"/>
              </a:spcAft>
              <a:buSzPts val="1200"/>
              <a:buFont typeface="Arial"/>
              <a:buNone/>
              <a:defRPr sz="1200">
                <a:latin typeface="Arial"/>
                <a:ea typeface="Arial"/>
                <a:cs typeface="Arial"/>
                <a:sym typeface="Arial"/>
              </a:defRPr>
            </a:lvl6pPr>
            <a:lvl7pPr lvl="6" algn="l">
              <a:lnSpc>
                <a:spcPct val="100000"/>
              </a:lnSpc>
              <a:spcBef>
                <a:spcPts val="0"/>
              </a:spcBef>
              <a:spcAft>
                <a:spcPts val="0"/>
              </a:spcAft>
              <a:buSzPts val="1200"/>
              <a:buFont typeface="Arial"/>
              <a:buNone/>
              <a:defRPr sz="1200">
                <a:latin typeface="Arial"/>
                <a:ea typeface="Arial"/>
                <a:cs typeface="Arial"/>
                <a:sym typeface="Arial"/>
              </a:defRPr>
            </a:lvl7pPr>
            <a:lvl8pPr lvl="7" algn="l">
              <a:lnSpc>
                <a:spcPct val="100000"/>
              </a:lnSpc>
              <a:spcBef>
                <a:spcPts val="0"/>
              </a:spcBef>
              <a:spcAft>
                <a:spcPts val="0"/>
              </a:spcAft>
              <a:buSzPts val="1200"/>
              <a:buFont typeface="Arial"/>
              <a:buNone/>
              <a:defRPr sz="1200">
                <a:latin typeface="Arial"/>
                <a:ea typeface="Arial"/>
                <a:cs typeface="Arial"/>
                <a:sym typeface="Arial"/>
              </a:defRPr>
            </a:lvl8pPr>
            <a:lvl9pPr lvl="8" algn="l">
              <a:lnSpc>
                <a:spcPct val="100000"/>
              </a:lnSpc>
              <a:spcBef>
                <a:spcPts val="0"/>
              </a:spcBef>
              <a:spcAft>
                <a:spcPts val="0"/>
              </a:spcAft>
              <a:buSzPts val="1200"/>
              <a:buFont typeface="Arial"/>
              <a:buNone/>
              <a:defRPr sz="1200">
                <a:latin typeface="Arial"/>
                <a:ea typeface="Arial"/>
                <a:cs typeface="Arial"/>
                <a:sym typeface="Arial"/>
              </a:defRPr>
            </a:lvl9pPr>
          </a:lstStyle>
          <a:p/>
        </p:txBody>
      </p:sp>
      <p:sp>
        <p:nvSpPr>
          <p:cNvPr id="103" name="Google Shape;103;p40"/>
          <p:cNvSpPr txBox="1"/>
          <p:nvPr>
            <p:ph idx="6" type="subTitle"/>
          </p:nvPr>
        </p:nvSpPr>
        <p:spPr>
          <a:xfrm>
            <a:off x="6327750" y="3153375"/>
            <a:ext cx="2558100" cy="25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b="1" sz="1000">
                <a:solidFill>
                  <a:srgbClr val="4F4277"/>
                </a:solidFill>
              </a:defRPr>
            </a:lvl1pPr>
            <a:lvl2pPr lvl="1" algn="l">
              <a:lnSpc>
                <a:spcPct val="100000"/>
              </a:lnSpc>
              <a:spcBef>
                <a:spcPts val="0"/>
              </a:spcBef>
              <a:spcAft>
                <a:spcPts val="0"/>
              </a:spcAft>
              <a:buSzPts val="1200"/>
              <a:buNone/>
              <a:defRPr sz="1200"/>
            </a:lvl2pPr>
            <a:lvl3pPr lvl="2" algn="l">
              <a:lnSpc>
                <a:spcPct val="100000"/>
              </a:lnSpc>
              <a:spcBef>
                <a:spcPts val="0"/>
              </a:spcBef>
              <a:spcAft>
                <a:spcPts val="0"/>
              </a:spcAft>
              <a:buSzPts val="1200"/>
              <a:buNone/>
              <a:defRPr sz="1200"/>
            </a:lvl3pPr>
            <a:lvl4pPr lvl="3" algn="l">
              <a:lnSpc>
                <a:spcPct val="100000"/>
              </a:lnSpc>
              <a:spcBef>
                <a:spcPts val="0"/>
              </a:spcBef>
              <a:spcAft>
                <a:spcPts val="0"/>
              </a:spcAft>
              <a:buSzPts val="1200"/>
              <a:buNone/>
              <a:defRPr sz="1200"/>
            </a:lvl4pPr>
            <a:lvl5pPr lvl="4" algn="l">
              <a:lnSpc>
                <a:spcPct val="100000"/>
              </a:lnSpc>
              <a:spcBef>
                <a:spcPts val="0"/>
              </a:spcBef>
              <a:spcAft>
                <a:spcPts val="0"/>
              </a:spcAft>
              <a:buSzPts val="1200"/>
              <a:buNone/>
              <a:defRPr sz="1200"/>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p:txBody>
      </p:sp>
      <p:sp>
        <p:nvSpPr>
          <p:cNvPr id="104" name="Google Shape;104;p40"/>
          <p:cNvSpPr txBox="1"/>
          <p:nvPr>
            <p:ph idx="7" type="title"/>
          </p:nvPr>
        </p:nvSpPr>
        <p:spPr>
          <a:xfrm>
            <a:off x="6327750" y="1526575"/>
            <a:ext cx="805200" cy="419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2000"/>
              <a:buNone/>
              <a:defRPr sz="1400">
                <a:solidFill>
                  <a:srgbClr val="3D2F68"/>
                </a:solidFill>
              </a:defRPr>
            </a:lvl1pPr>
            <a:lvl2pPr lvl="1" algn="l">
              <a:lnSpc>
                <a:spcPct val="100000"/>
              </a:lnSpc>
              <a:spcBef>
                <a:spcPts val="0"/>
              </a:spcBef>
              <a:spcAft>
                <a:spcPts val="0"/>
              </a:spcAft>
              <a:buClr>
                <a:schemeClr val="dk1"/>
              </a:buClr>
              <a:buSzPts val="2000"/>
              <a:buNone/>
              <a:defRPr sz="2000">
                <a:solidFill>
                  <a:schemeClr val="dk1"/>
                </a:solidFill>
              </a:defRPr>
            </a:lvl2pPr>
            <a:lvl3pPr lvl="2" algn="l">
              <a:lnSpc>
                <a:spcPct val="100000"/>
              </a:lnSpc>
              <a:spcBef>
                <a:spcPts val="0"/>
              </a:spcBef>
              <a:spcAft>
                <a:spcPts val="0"/>
              </a:spcAft>
              <a:buClr>
                <a:schemeClr val="dk1"/>
              </a:buClr>
              <a:buSzPts val="2000"/>
              <a:buNone/>
              <a:defRPr sz="2000">
                <a:solidFill>
                  <a:schemeClr val="dk1"/>
                </a:solidFill>
              </a:defRPr>
            </a:lvl3pPr>
            <a:lvl4pPr lvl="3" algn="l">
              <a:lnSpc>
                <a:spcPct val="100000"/>
              </a:lnSpc>
              <a:spcBef>
                <a:spcPts val="0"/>
              </a:spcBef>
              <a:spcAft>
                <a:spcPts val="0"/>
              </a:spcAft>
              <a:buClr>
                <a:schemeClr val="dk1"/>
              </a:buClr>
              <a:buSzPts val="2000"/>
              <a:buNone/>
              <a:defRPr sz="2000">
                <a:solidFill>
                  <a:schemeClr val="dk1"/>
                </a:solidFill>
              </a:defRPr>
            </a:lvl4pPr>
            <a:lvl5pPr lvl="4" algn="l">
              <a:lnSpc>
                <a:spcPct val="100000"/>
              </a:lnSpc>
              <a:spcBef>
                <a:spcPts val="0"/>
              </a:spcBef>
              <a:spcAft>
                <a:spcPts val="0"/>
              </a:spcAft>
              <a:buClr>
                <a:schemeClr val="dk1"/>
              </a:buClr>
              <a:buSzPts val="2000"/>
              <a:buNone/>
              <a:defRPr sz="2000">
                <a:solidFill>
                  <a:schemeClr val="dk1"/>
                </a:solidFill>
              </a:defRPr>
            </a:lvl5pPr>
            <a:lvl6pPr lvl="5" algn="l">
              <a:lnSpc>
                <a:spcPct val="100000"/>
              </a:lnSpc>
              <a:spcBef>
                <a:spcPts val="0"/>
              </a:spcBef>
              <a:spcAft>
                <a:spcPts val="0"/>
              </a:spcAft>
              <a:buClr>
                <a:schemeClr val="dk1"/>
              </a:buClr>
              <a:buSzPts val="2000"/>
              <a:buNone/>
              <a:defRPr sz="2000">
                <a:solidFill>
                  <a:schemeClr val="dk1"/>
                </a:solidFill>
              </a:defRPr>
            </a:lvl6pPr>
            <a:lvl7pPr lvl="6" algn="l">
              <a:lnSpc>
                <a:spcPct val="100000"/>
              </a:lnSpc>
              <a:spcBef>
                <a:spcPts val="0"/>
              </a:spcBef>
              <a:spcAft>
                <a:spcPts val="0"/>
              </a:spcAft>
              <a:buClr>
                <a:schemeClr val="dk1"/>
              </a:buClr>
              <a:buSzPts val="2000"/>
              <a:buNone/>
              <a:defRPr sz="2000">
                <a:solidFill>
                  <a:schemeClr val="dk1"/>
                </a:solidFill>
              </a:defRPr>
            </a:lvl7pPr>
            <a:lvl8pPr lvl="7" algn="l">
              <a:lnSpc>
                <a:spcPct val="100000"/>
              </a:lnSpc>
              <a:spcBef>
                <a:spcPts val="0"/>
              </a:spcBef>
              <a:spcAft>
                <a:spcPts val="0"/>
              </a:spcAft>
              <a:buClr>
                <a:schemeClr val="dk1"/>
              </a:buClr>
              <a:buSzPts val="2000"/>
              <a:buNone/>
              <a:defRPr sz="2000">
                <a:solidFill>
                  <a:schemeClr val="dk1"/>
                </a:solidFill>
              </a:defRPr>
            </a:lvl8pPr>
            <a:lvl9pPr lvl="8" algn="l">
              <a:lnSpc>
                <a:spcPct val="100000"/>
              </a:lnSpc>
              <a:spcBef>
                <a:spcPts val="0"/>
              </a:spcBef>
              <a:spcAft>
                <a:spcPts val="0"/>
              </a:spcAft>
              <a:buClr>
                <a:schemeClr val="dk1"/>
              </a:buClr>
              <a:buSzPts val="2000"/>
              <a:buNone/>
              <a:defRPr sz="2000">
                <a:solidFill>
                  <a:schemeClr val="dk1"/>
                </a:solidFill>
              </a:defRPr>
            </a:lvl9pPr>
          </a:lstStyle>
          <a:p/>
        </p:txBody>
      </p:sp>
      <p:sp>
        <p:nvSpPr>
          <p:cNvPr id="105" name="Google Shape;105;p40"/>
          <p:cNvSpPr txBox="1"/>
          <p:nvPr>
            <p:ph idx="8" type="subTitle"/>
          </p:nvPr>
        </p:nvSpPr>
        <p:spPr>
          <a:xfrm>
            <a:off x="6327750" y="1807900"/>
            <a:ext cx="805200" cy="25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800">
                <a:solidFill>
                  <a:srgbClr val="8091A5"/>
                </a:solidFill>
                <a:latin typeface="Open Sans"/>
                <a:ea typeface="Open Sans"/>
                <a:cs typeface="Open Sans"/>
                <a:sym typeface="Open Sans"/>
              </a:defRPr>
            </a:lvl1pPr>
            <a:lvl2pPr lvl="1" algn="l">
              <a:lnSpc>
                <a:spcPct val="100000"/>
              </a:lnSpc>
              <a:spcBef>
                <a:spcPts val="0"/>
              </a:spcBef>
              <a:spcAft>
                <a:spcPts val="0"/>
              </a:spcAft>
              <a:buSzPts val="1200"/>
              <a:buNone/>
              <a:defRPr sz="1200"/>
            </a:lvl2pPr>
            <a:lvl3pPr lvl="2" algn="l">
              <a:lnSpc>
                <a:spcPct val="100000"/>
              </a:lnSpc>
              <a:spcBef>
                <a:spcPts val="0"/>
              </a:spcBef>
              <a:spcAft>
                <a:spcPts val="0"/>
              </a:spcAft>
              <a:buSzPts val="1200"/>
              <a:buNone/>
              <a:defRPr sz="1200"/>
            </a:lvl3pPr>
            <a:lvl4pPr lvl="3" algn="l">
              <a:lnSpc>
                <a:spcPct val="100000"/>
              </a:lnSpc>
              <a:spcBef>
                <a:spcPts val="0"/>
              </a:spcBef>
              <a:spcAft>
                <a:spcPts val="0"/>
              </a:spcAft>
              <a:buSzPts val="1200"/>
              <a:buNone/>
              <a:defRPr sz="1200"/>
            </a:lvl4pPr>
            <a:lvl5pPr lvl="4" algn="l">
              <a:lnSpc>
                <a:spcPct val="100000"/>
              </a:lnSpc>
              <a:spcBef>
                <a:spcPts val="0"/>
              </a:spcBef>
              <a:spcAft>
                <a:spcPts val="0"/>
              </a:spcAft>
              <a:buSzPts val="1200"/>
              <a:buNone/>
              <a:defRPr sz="1200"/>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p:txBody>
      </p:sp>
      <p:sp>
        <p:nvSpPr>
          <p:cNvPr id="106" name="Google Shape;106;p40"/>
          <p:cNvSpPr txBox="1"/>
          <p:nvPr>
            <p:ph idx="9" type="body"/>
          </p:nvPr>
        </p:nvSpPr>
        <p:spPr>
          <a:xfrm>
            <a:off x="457200" y="1286600"/>
            <a:ext cx="5371800" cy="3323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Font typeface="Arial"/>
              <a:buChar char="𑁦"/>
              <a:defRPr sz="1200">
                <a:latin typeface="Arial"/>
                <a:ea typeface="Arial"/>
                <a:cs typeface="Arial"/>
                <a:sym typeface="Arial"/>
              </a:defRPr>
            </a:lvl1pPr>
            <a:lvl2pPr indent="-304800" lvl="1" marL="914400" algn="l">
              <a:lnSpc>
                <a:spcPct val="115000"/>
              </a:lnSpc>
              <a:spcBef>
                <a:spcPts val="1600"/>
              </a:spcBef>
              <a:spcAft>
                <a:spcPts val="0"/>
              </a:spcAft>
              <a:buSzPts val="1200"/>
              <a:buFont typeface="Arial"/>
              <a:buChar char="𑁦"/>
              <a:defRPr sz="1200">
                <a:latin typeface="Arial"/>
                <a:ea typeface="Arial"/>
                <a:cs typeface="Arial"/>
                <a:sym typeface="Arial"/>
              </a:defRPr>
            </a:lvl2pPr>
            <a:lvl3pPr indent="-304800" lvl="2" marL="1371600" algn="l">
              <a:lnSpc>
                <a:spcPct val="115000"/>
              </a:lnSpc>
              <a:spcBef>
                <a:spcPts val="1600"/>
              </a:spcBef>
              <a:spcAft>
                <a:spcPts val="0"/>
              </a:spcAft>
              <a:buSzPts val="1200"/>
              <a:buFont typeface="Arial"/>
              <a:buChar char="𑁦"/>
              <a:defRPr b="0" sz="1200">
                <a:latin typeface="Arial"/>
                <a:ea typeface="Arial"/>
                <a:cs typeface="Arial"/>
                <a:sym typeface="Arial"/>
              </a:defRPr>
            </a:lvl3pPr>
            <a:lvl4pPr indent="-304800" lvl="3" marL="1828800" algn="l">
              <a:lnSpc>
                <a:spcPct val="115000"/>
              </a:lnSpc>
              <a:spcBef>
                <a:spcPts val="1600"/>
              </a:spcBef>
              <a:spcAft>
                <a:spcPts val="0"/>
              </a:spcAft>
              <a:buSzPts val="1200"/>
              <a:buFont typeface="Arial"/>
              <a:buChar char="𑁦"/>
              <a:defRPr sz="1200">
                <a:latin typeface="Arial"/>
                <a:ea typeface="Arial"/>
                <a:cs typeface="Arial"/>
                <a:sym typeface="Arial"/>
              </a:defRPr>
            </a:lvl4pPr>
            <a:lvl5pPr indent="-292100" lvl="4" marL="2286000" algn="l">
              <a:lnSpc>
                <a:spcPct val="115000"/>
              </a:lnSpc>
              <a:spcBef>
                <a:spcPts val="1600"/>
              </a:spcBef>
              <a:spcAft>
                <a:spcPts val="0"/>
              </a:spcAft>
              <a:buSzPts val="1000"/>
              <a:buFont typeface="Arial"/>
              <a:buChar char="𑁦"/>
              <a:defRPr b="0">
                <a:latin typeface="Arial"/>
                <a:ea typeface="Arial"/>
                <a:cs typeface="Arial"/>
                <a:sym typeface="Arial"/>
              </a:defRPr>
            </a:lvl5pPr>
            <a:lvl6pPr indent="-292100" lvl="5" marL="2743200" algn="l">
              <a:lnSpc>
                <a:spcPct val="115000"/>
              </a:lnSpc>
              <a:spcBef>
                <a:spcPts val="1600"/>
              </a:spcBef>
              <a:spcAft>
                <a:spcPts val="0"/>
              </a:spcAft>
              <a:buSzPts val="1000"/>
              <a:buFont typeface="Arial"/>
              <a:buChar char="𑁦"/>
              <a:defRPr>
                <a:latin typeface="Arial"/>
                <a:ea typeface="Arial"/>
                <a:cs typeface="Arial"/>
                <a:sym typeface="Arial"/>
              </a:defRPr>
            </a:lvl6pPr>
            <a:lvl7pPr indent="-304800" lvl="6" marL="3200400" algn="l">
              <a:lnSpc>
                <a:spcPct val="115000"/>
              </a:lnSpc>
              <a:spcBef>
                <a:spcPts val="1600"/>
              </a:spcBef>
              <a:spcAft>
                <a:spcPts val="0"/>
              </a:spcAft>
              <a:buSzPts val="1200"/>
              <a:buFont typeface="Arial"/>
              <a:buChar char="𑁦"/>
              <a:defRPr b="0" sz="1200">
                <a:latin typeface="Arial"/>
                <a:ea typeface="Arial"/>
                <a:cs typeface="Arial"/>
                <a:sym typeface="Arial"/>
              </a:defRPr>
            </a:lvl7pPr>
            <a:lvl8pPr indent="-304800" lvl="7" marL="3657600" algn="l">
              <a:lnSpc>
                <a:spcPct val="115000"/>
              </a:lnSpc>
              <a:spcBef>
                <a:spcPts val="1600"/>
              </a:spcBef>
              <a:spcAft>
                <a:spcPts val="0"/>
              </a:spcAft>
              <a:buSzPts val="1200"/>
              <a:buFont typeface="Arial"/>
              <a:buChar char="𑁦"/>
              <a:defRPr sz="1200">
                <a:latin typeface="Arial"/>
                <a:ea typeface="Arial"/>
                <a:cs typeface="Arial"/>
                <a:sym typeface="Arial"/>
              </a:defRPr>
            </a:lvl8pPr>
            <a:lvl9pPr indent="-304800" lvl="8" marL="4114800" algn="l">
              <a:lnSpc>
                <a:spcPct val="115000"/>
              </a:lnSpc>
              <a:spcBef>
                <a:spcPts val="1600"/>
              </a:spcBef>
              <a:spcAft>
                <a:spcPts val="1600"/>
              </a:spcAft>
              <a:buSzPts val="1200"/>
              <a:buFont typeface="Arial"/>
              <a:buChar char="𑁦"/>
              <a:defRPr sz="1200">
                <a:latin typeface="Arial"/>
                <a:ea typeface="Arial"/>
                <a:cs typeface="Arial"/>
                <a:sym typeface="Arial"/>
              </a:defRPr>
            </a:lvl9pPr>
          </a:lstStyle>
          <a:p/>
        </p:txBody>
      </p:sp>
      <p:sp>
        <p:nvSpPr>
          <p:cNvPr id="107" name="Google Shape;107;p40"/>
          <p:cNvSpPr txBox="1"/>
          <p:nvPr>
            <p:ph idx="13" type="title"/>
          </p:nvPr>
        </p:nvSpPr>
        <p:spPr>
          <a:xfrm>
            <a:off x="7209150" y="1526575"/>
            <a:ext cx="805200" cy="419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2000"/>
              <a:buNone/>
              <a:defRPr sz="1400">
                <a:solidFill>
                  <a:srgbClr val="3D2F68"/>
                </a:solidFill>
              </a:defRPr>
            </a:lvl1pPr>
            <a:lvl2pPr lvl="1" algn="l">
              <a:lnSpc>
                <a:spcPct val="100000"/>
              </a:lnSpc>
              <a:spcBef>
                <a:spcPts val="0"/>
              </a:spcBef>
              <a:spcAft>
                <a:spcPts val="0"/>
              </a:spcAft>
              <a:buClr>
                <a:schemeClr val="dk1"/>
              </a:buClr>
              <a:buSzPts val="2000"/>
              <a:buNone/>
              <a:defRPr sz="2000">
                <a:solidFill>
                  <a:schemeClr val="dk1"/>
                </a:solidFill>
              </a:defRPr>
            </a:lvl2pPr>
            <a:lvl3pPr lvl="2" algn="l">
              <a:lnSpc>
                <a:spcPct val="100000"/>
              </a:lnSpc>
              <a:spcBef>
                <a:spcPts val="0"/>
              </a:spcBef>
              <a:spcAft>
                <a:spcPts val="0"/>
              </a:spcAft>
              <a:buClr>
                <a:schemeClr val="dk1"/>
              </a:buClr>
              <a:buSzPts val="2000"/>
              <a:buNone/>
              <a:defRPr sz="2000">
                <a:solidFill>
                  <a:schemeClr val="dk1"/>
                </a:solidFill>
              </a:defRPr>
            </a:lvl3pPr>
            <a:lvl4pPr lvl="3" algn="l">
              <a:lnSpc>
                <a:spcPct val="100000"/>
              </a:lnSpc>
              <a:spcBef>
                <a:spcPts val="0"/>
              </a:spcBef>
              <a:spcAft>
                <a:spcPts val="0"/>
              </a:spcAft>
              <a:buClr>
                <a:schemeClr val="dk1"/>
              </a:buClr>
              <a:buSzPts val="2000"/>
              <a:buNone/>
              <a:defRPr sz="2000">
                <a:solidFill>
                  <a:schemeClr val="dk1"/>
                </a:solidFill>
              </a:defRPr>
            </a:lvl4pPr>
            <a:lvl5pPr lvl="4" algn="l">
              <a:lnSpc>
                <a:spcPct val="100000"/>
              </a:lnSpc>
              <a:spcBef>
                <a:spcPts val="0"/>
              </a:spcBef>
              <a:spcAft>
                <a:spcPts val="0"/>
              </a:spcAft>
              <a:buClr>
                <a:schemeClr val="dk1"/>
              </a:buClr>
              <a:buSzPts val="2000"/>
              <a:buNone/>
              <a:defRPr sz="2000">
                <a:solidFill>
                  <a:schemeClr val="dk1"/>
                </a:solidFill>
              </a:defRPr>
            </a:lvl5pPr>
            <a:lvl6pPr lvl="5" algn="l">
              <a:lnSpc>
                <a:spcPct val="100000"/>
              </a:lnSpc>
              <a:spcBef>
                <a:spcPts val="0"/>
              </a:spcBef>
              <a:spcAft>
                <a:spcPts val="0"/>
              </a:spcAft>
              <a:buClr>
                <a:schemeClr val="dk1"/>
              </a:buClr>
              <a:buSzPts val="2000"/>
              <a:buNone/>
              <a:defRPr sz="2000">
                <a:solidFill>
                  <a:schemeClr val="dk1"/>
                </a:solidFill>
              </a:defRPr>
            </a:lvl6pPr>
            <a:lvl7pPr lvl="6" algn="l">
              <a:lnSpc>
                <a:spcPct val="100000"/>
              </a:lnSpc>
              <a:spcBef>
                <a:spcPts val="0"/>
              </a:spcBef>
              <a:spcAft>
                <a:spcPts val="0"/>
              </a:spcAft>
              <a:buClr>
                <a:schemeClr val="dk1"/>
              </a:buClr>
              <a:buSzPts val="2000"/>
              <a:buNone/>
              <a:defRPr sz="2000">
                <a:solidFill>
                  <a:schemeClr val="dk1"/>
                </a:solidFill>
              </a:defRPr>
            </a:lvl7pPr>
            <a:lvl8pPr lvl="7" algn="l">
              <a:lnSpc>
                <a:spcPct val="100000"/>
              </a:lnSpc>
              <a:spcBef>
                <a:spcPts val="0"/>
              </a:spcBef>
              <a:spcAft>
                <a:spcPts val="0"/>
              </a:spcAft>
              <a:buClr>
                <a:schemeClr val="dk1"/>
              </a:buClr>
              <a:buSzPts val="2000"/>
              <a:buNone/>
              <a:defRPr sz="2000">
                <a:solidFill>
                  <a:schemeClr val="dk1"/>
                </a:solidFill>
              </a:defRPr>
            </a:lvl8pPr>
            <a:lvl9pPr lvl="8" algn="l">
              <a:lnSpc>
                <a:spcPct val="100000"/>
              </a:lnSpc>
              <a:spcBef>
                <a:spcPts val="0"/>
              </a:spcBef>
              <a:spcAft>
                <a:spcPts val="0"/>
              </a:spcAft>
              <a:buClr>
                <a:schemeClr val="dk1"/>
              </a:buClr>
              <a:buSzPts val="2000"/>
              <a:buNone/>
              <a:defRPr sz="2000">
                <a:solidFill>
                  <a:schemeClr val="dk1"/>
                </a:solidFill>
              </a:defRPr>
            </a:lvl9pPr>
          </a:lstStyle>
          <a:p/>
        </p:txBody>
      </p:sp>
      <p:sp>
        <p:nvSpPr>
          <p:cNvPr id="108" name="Google Shape;108;p40"/>
          <p:cNvSpPr txBox="1"/>
          <p:nvPr>
            <p:ph idx="14" type="subTitle"/>
          </p:nvPr>
        </p:nvSpPr>
        <p:spPr>
          <a:xfrm>
            <a:off x="7209150" y="1807900"/>
            <a:ext cx="805200" cy="25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800">
                <a:solidFill>
                  <a:srgbClr val="8091A5"/>
                </a:solidFill>
                <a:latin typeface="Open Sans"/>
                <a:ea typeface="Open Sans"/>
                <a:cs typeface="Open Sans"/>
                <a:sym typeface="Open Sans"/>
              </a:defRPr>
            </a:lvl1pPr>
            <a:lvl2pPr lvl="1" algn="l">
              <a:lnSpc>
                <a:spcPct val="100000"/>
              </a:lnSpc>
              <a:spcBef>
                <a:spcPts val="0"/>
              </a:spcBef>
              <a:spcAft>
                <a:spcPts val="0"/>
              </a:spcAft>
              <a:buSzPts val="1200"/>
              <a:buNone/>
              <a:defRPr sz="1200"/>
            </a:lvl2pPr>
            <a:lvl3pPr lvl="2" algn="l">
              <a:lnSpc>
                <a:spcPct val="100000"/>
              </a:lnSpc>
              <a:spcBef>
                <a:spcPts val="0"/>
              </a:spcBef>
              <a:spcAft>
                <a:spcPts val="0"/>
              </a:spcAft>
              <a:buSzPts val="1200"/>
              <a:buNone/>
              <a:defRPr sz="1200"/>
            </a:lvl3pPr>
            <a:lvl4pPr lvl="3" algn="l">
              <a:lnSpc>
                <a:spcPct val="100000"/>
              </a:lnSpc>
              <a:spcBef>
                <a:spcPts val="0"/>
              </a:spcBef>
              <a:spcAft>
                <a:spcPts val="0"/>
              </a:spcAft>
              <a:buSzPts val="1200"/>
              <a:buNone/>
              <a:defRPr sz="1200"/>
            </a:lvl4pPr>
            <a:lvl5pPr lvl="4" algn="l">
              <a:lnSpc>
                <a:spcPct val="100000"/>
              </a:lnSpc>
              <a:spcBef>
                <a:spcPts val="0"/>
              </a:spcBef>
              <a:spcAft>
                <a:spcPts val="0"/>
              </a:spcAft>
              <a:buSzPts val="1200"/>
              <a:buNone/>
              <a:defRPr sz="1200"/>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p:txBody>
      </p:sp>
      <p:sp>
        <p:nvSpPr>
          <p:cNvPr id="109" name="Google Shape;109;p40"/>
          <p:cNvSpPr txBox="1"/>
          <p:nvPr>
            <p:ph idx="15" type="title"/>
          </p:nvPr>
        </p:nvSpPr>
        <p:spPr>
          <a:xfrm>
            <a:off x="8090550" y="1526575"/>
            <a:ext cx="805200" cy="419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2000"/>
              <a:buNone/>
              <a:defRPr sz="1400">
                <a:solidFill>
                  <a:srgbClr val="3D2F68"/>
                </a:solidFill>
              </a:defRPr>
            </a:lvl1pPr>
            <a:lvl2pPr lvl="1" algn="l">
              <a:lnSpc>
                <a:spcPct val="100000"/>
              </a:lnSpc>
              <a:spcBef>
                <a:spcPts val="0"/>
              </a:spcBef>
              <a:spcAft>
                <a:spcPts val="0"/>
              </a:spcAft>
              <a:buClr>
                <a:schemeClr val="dk1"/>
              </a:buClr>
              <a:buSzPts val="2000"/>
              <a:buNone/>
              <a:defRPr sz="2000">
                <a:solidFill>
                  <a:schemeClr val="dk1"/>
                </a:solidFill>
              </a:defRPr>
            </a:lvl2pPr>
            <a:lvl3pPr lvl="2" algn="l">
              <a:lnSpc>
                <a:spcPct val="100000"/>
              </a:lnSpc>
              <a:spcBef>
                <a:spcPts val="0"/>
              </a:spcBef>
              <a:spcAft>
                <a:spcPts val="0"/>
              </a:spcAft>
              <a:buClr>
                <a:schemeClr val="dk1"/>
              </a:buClr>
              <a:buSzPts val="2000"/>
              <a:buNone/>
              <a:defRPr sz="2000">
                <a:solidFill>
                  <a:schemeClr val="dk1"/>
                </a:solidFill>
              </a:defRPr>
            </a:lvl3pPr>
            <a:lvl4pPr lvl="3" algn="l">
              <a:lnSpc>
                <a:spcPct val="100000"/>
              </a:lnSpc>
              <a:spcBef>
                <a:spcPts val="0"/>
              </a:spcBef>
              <a:spcAft>
                <a:spcPts val="0"/>
              </a:spcAft>
              <a:buClr>
                <a:schemeClr val="dk1"/>
              </a:buClr>
              <a:buSzPts val="2000"/>
              <a:buNone/>
              <a:defRPr sz="2000">
                <a:solidFill>
                  <a:schemeClr val="dk1"/>
                </a:solidFill>
              </a:defRPr>
            </a:lvl4pPr>
            <a:lvl5pPr lvl="4" algn="l">
              <a:lnSpc>
                <a:spcPct val="100000"/>
              </a:lnSpc>
              <a:spcBef>
                <a:spcPts val="0"/>
              </a:spcBef>
              <a:spcAft>
                <a:spcPts val="0"/>
              </a:spcAft>
              <a:buClr>
                <a:schemeClr val="dk1"/>
              </a:buClr>
              <a:buSzPts val="2000"/>
              <a:buNone/>
              <a:defRPr sz="2000">
                <a:solidFill>
                  <a:schemeClr val="dk1"/>
                </a:solidFill>
              </a:defRPr>
            </a:lvl5pPr>
            <a:lvl6pPr lvl="5" algn="l">
              <a:lnSpc>
                <a:spcPct val="100000"/>
              </a:lnSpc>
              <a:spcBef>
                <a:spcPts val="0"/>
              </a:spcBef>
              <a:spcAft>
                <a:spcPts val="0"/>
              </a:spcAft>
              <a:buClr>
                <a:schemeClr val="dk1"/>
              </a:buClr>
              <a:buSzPts val="2000"/>
              <a:buNone/>
              <a:defRPr sz="2000">
                <a:solidFill>
                  <a:schemeClr val="dk1"/>
                </a:solidFill>
              </a:defRPr>
            </a:lvl6pPr>
            <a:lvl7pPr lvl="6" algn="l">
              <a:lnSpc>
                <a:spcPct val="100000"/>
              </a:lnSpc>
              <a:spcBef>
                <a:spcPts val="0"/>
              </a:spcBef>
              <a:spcAft>
                <a:spcPts val="0"/>
              </a:spcAft>
              <a:buClr>
                <a:schemeClr val="dk1"/>
              </a:buClr>
              <a:buSzPts val="2000"/>
              <a:buNone/>
              <a:defRPr sz="2000">
                <a:solidFill>
                  <a:schemeClr val="dk1"/>
                </a:solidFill>
              </a:defRPr>
            </a:lvl7pPr>
            <a:lvl8pPr lvl="7" algn="l">
              <a:lnSpc>
                <a:spcPct val="100000"/>
              </a:lnSpc>
              <a:spcBef>
                <a:spcPts val="0"/>
              </a:spcBef>
              <a:spcAft>
                <a:spcPts val="0"/>
              </a:spcAft>
              <a:buClr>
                <a:schemeClr val="dk1"/>
              </a:buClr>
              <a:buSzPts val="2000"/>
              <a:buNone/>
              <a:defRPr sz="2000">
                <a:solidFill>
                  <a:schemeClr val="dk1"/>
                </a:solidFill>
              </a:defRPr>
            </a:lvl8pPr>
            <a:lvl9pPr lvl="8" algn="l">
              <a:lnSpc>
                <a:spcPct val="100000"/>
              </a:lnSpc>
              <a:spcBef>
                <a:spcPts val="0"/>
              </a:spcBef>
              <a:spcAft>
                <a:spcPts val="0"/>
              </a:spcAft>
              <a:buClr>
                <a:schemeClr val="dk1"/>
              </a:buClr>
              <a:buSzPts val="2000"/>
              <a:buNone/>
              <a:defRPr sz="2000">
                <a:solidFill>
                  <a:schemeClr val="dk1"/>
                </a:solidFill>
              </a:defRPr>
            </a:lvl9pPr>
          </a:lstStyle>
          <a:p/>
        </p:txBody>
      </p:sp>
      <p:sp>
        <p:nvSpPr>
          <p:cNvPr id="110" name="Google Shape;110;p40"/>
          <p:cNvSpPr txBox="1"/>
          <p:nvPr>
            <p:ph idx="16" type="subTitle"/>
          </p:nvPr>
        </p:nvSpPr>
        <p:spPr>
          <a:xfrm>
            <a:off x="8090550" y="1807900"/>
            <a:ext cx="805200" cy="25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800">
                <a:solidFill>
                  <a:srgbClr val="8091A5"/>
                </a:solidFill>
                <a:latin typeface="Open Sans"/>
                <a:ea typeface="Open Sans"/>
                <a:cs typeface="Open Sans"/>
                <a:sym typeface="Open Sans"/>
              </a:defRPr>
            </a:lvl1pPr>
            <a:lvl2pPr lvl="1" algn="l">
              <a:lnSpc>
                <a:spcPct val="100000"/>
              </a:lnSpc>
              <a:spcBef>
                <a:spcPts val="0"/>
              </a:spcBef>
              <a:spcAft>
                <a:spcPts val="0"/>
              </a:spcAft>
              <a:buSzPts val="1200"/>
              <a:buNone/>
              <a:defRPr sz="1200"/>
            </a:lvl2pPr>
            <a:lvl3pPr lvl="2" algn="l">
              <a:lnSpc>
                <a:spcPct val="100000"/>
              </a:lnSpc>
              <a:spcBef>
                <a:spcPts val="0"/>
              </a:spcBef>
              <a:spcAft>
                <a:spcPts val="0"/>
              </a:spcAft>
              <a:buSzPts val="1200"/>
              <a:buNone/>
              <a:defRPr sz="1200"/>
            </a:lvl3pPr>
            <a:lvl4pPr lvl="3" algn="l">
              <a:lnSpc>
                <a:spcPct val="100000"/>
              </a:lnSpc>
              <a:spcBef>
                <a:spcPts val="0"/>
              </a:spcBef>
              <a:spcAft>
                <a:spcPts val="0"/>
              </a:spcAft>
              <a:buSzPts val="1200"/>
              <a:buNone/>
              <a:defRPr sz="1200"/>
            </a:lvl4pPr>
            <a:lvl5pPr lvl="4" algn="l">
              <a:lnSpc>
                <a:spcPct val="100000"/>
              </a:lnSpc>
              <a:spcBef>
                <a:spcPts val="0"/>
              </a:spcBef>
              <a:spcAft>
                <a:spcPts val="0"/>
              </a:spcAft>
              <a:buSzPts val="1200"/>
              <a:buNone/>
              <a:defRPr sz="1200"/>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1" name="Shape 111"/>
        <p:cNvGrpSpPr/>
        <p:nvPr/>
      </p:nvGrpSpPr>
      <p:grpSpPr>
        <a:xfrm>
          <a:off x="0" y="0"/>
          <a:ext cx="0" cy="0"/>
          <a:chOff x="0" y="0"/>
          <a:chExt cx="0" cy="0"/>
        </a:xfrm>
      </p:grpSpPr>
      <p:sp>
        <p:nvSpPr>
          <p:cNvPr id="112" name="Google Shape;112;p41"/>
          <p:cNvSpPr txBox="1"/>
          <p:nvPr>
            <p:ph type="title"/>
          </p:nvPr>
        </p:nvSpPr>
        <p:spPr>
          <a:xfrm>
            <a:off x="457200" y="292625"/>
            <a:ext cx="8229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13" name="Google Shape;113;p41"/>
          <p:cNvSpPr txBox="1"/>
          <p:nvPr>
            <p:ph idx="1" type="body"/>
          </p:nvPr>
        </p:nvSpPr>
        <p:spPr>
          <a:xfrm>
            <a:off x="457200" y="1286900"/>
            <a:ext cx="3999900" cy="3323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A1B5C5"/>
              </a:buClr>
              <a:buSzPts val="1200"/>
              <a:buChar char="?"/>
              <a:defRPr sz="1200">
                <a:latin typeface="Arial"/>
                <a:ea typeface="Arial"/>
                <a:cs typeface="Arial"/>
                <a:sym typeface="Arial"/>
              </a:defRPr>
            </a:lvl1pPr>
            <a:lvl2pPr indent="-304800" lvl="1" marL="914400" algn="l">
              <a:lnSpc>
                <a:spcPct val="115000"/>
              </a:lnSpc>
              <a:spcBef>
                <a:spcPts val="1600"/>
              </a:spcBef>
              <a:spcAft>
                <a:spcPts val="0"/>
              </a:spcAft>
              <a:buSzPts val="1200"/>
              <a:buFont typeface="Arial"/>
              <a:buChar char="𑁦"/>
              <a:defRPr sz="1200">
                <a:latin typeface="Arial"/>
                <a:ea typeface="Arial"/>
                <a:cs typeface="Arial"/>
                <a:sym typeface="Arial"/>
              </a:defRPr>
            </a:lvl2pPr>
            <a:lvl3pPr indent="-304800" lvl="2" marL="1371600" algn="l">
              <a:lnSpc>
                <a:spcPct val="115000"/>
              </a:lnSpc>
              <a:spcBef>
                <a:spcPts val="1600"/>
              </a:spcBef>
              <a:spcAft>
                <a:spcPts val="0"/>
              </a:spcAft>
              <a:buSzPts val="1200"/>
              <a:buFont typeface="Arial"/>
              <a:buChar char="𑁦"/>
              <a:defRPr b="0" sz="1200">
                <a:latin typeface="Arial"/>
                <a:ea typeface="Arial"/>
                <a:cs typeface="Arial"/>
                <a:sym typeface="Arial"/>
              </a:defRPr>
            </a:lvl3pPr>
            <a:lvl4pPr indent="-304800" lvl="3" marL="1828800" algn="l">
              <a:lnSpc>
                <a:spcPct val="115000"/>
              </a:lnSpc>
              <a:spcBef>
                <a:spcPts val="1600"/>
              </a:spcBef>
              <a:spcAft>
                <a:spcPts val="0"/>
              </a:spcAft>
              <a:buSzPts val="1200"/>
              <a:buFont typeface="Arial"/>
              <a:buChar char="𑁦"/>
              <a:defRPr sz="1200">
                <a:latin typeface="Arial"/>
                <a:ea typeface="Arial"/>
                <a:cs typeface="Arial"/>
                <a:sym typeface="Arial"/>
              </a:defRPr>
            </a:lvl4pPr>
            <a:lvl5pPr indent="-292100" lvl="4" marL="2286000" algn="l">
              <a:lnSpc>
                <a:spcPct val="115000"/>
              </a:lnSpc>
              <a:spcBef>
                <a:spcPts val="1600"/>
              </a:spcBef>
              <a:spcAft>
                <a:spcPts val="0"/>
              </a:spcAft>
              <a:buSzPts val="1000"/>
              <a:buFont typeface="Arial"/>
              <a:buChar char="𑁦"/>
              <a:defRPr b="0">
                <a:latin typeface="Arial"/>
                <a:ea typeface="Arial"/>
                <a:cs typeface="Arial"/>
                <a:sym typeface="Arial"/>
              </a:defRPr>
            </a:lvl5pPr>
            <a:lvl6pPr indent="-292100" lvl="5" marL="2743200" algn="l">
              <a:lnSpc>
                <a:spcPct val="115000"/>
              </a:lnSpc>
              <a:spcBef>
                <a:spcPts val="1600"/>
              </a:spcBef>
              <a:spcAft>
                <a:spcPts val="0"/>
              </a:spcAft>
              <a:buSzPts val="1000"/>
              <a:buFont typeface="Arial"/>
              <a:buChar char="𑁦"/>
              <a:defRPr>
                <a:latin typeface="Arial"/>
                <a:ea typeface="Arial"/>
                <a:cs typeface="Arial"/>
                <a:sym typeface="Arial"/>
              </a:defRPr>
            </a:lvl6pPr>
            <a:lvl7pPr indent="-304800" lvl="6" marL="3200400" algn="l">
              <a:lnSpc>
                <a:spcPct val="115000"/>
              </a:lnSpc>
              <a:spcBef>
                <a:spcPts val="1600"/>
              </a:spcBef>
              <a:spcAft>
                <a:spcPts val="0"/>
              </a:spcAft>
              <a:buSzPts val="1200"/>
              <a:buFont typeface="Arial"/>
              <a:buChar char="𑁦"/>
              <a:defRPr b="0" sz="1200">
                <a:latin typeface="Arial"/>
                <a:ea typeface="Arial"/>
                <a:cs typeface="Arial"/>
                <a:sym typeface="Arial"/>
              </a:defRPr>
            </a:lvl7pPr>
            <a:lvl8pPr indent="-304800" lvl="7" marL="3657600" algn="l">
              <a:lnSpc>
                <a:spcPct val="115000"/>
              </a:lnSpc>
              <a:spcBef>
                <a:spcPts val="1600"/>
              </a:spcBef>
              <a:spcAft>
                <a:spcPts val="0"/>
              </a:spcAft>
              <a:buSzPts val="1200"/>
              <a:buFont typeface="Arial"/>
              <a:buChar char="𑁦"/>
              <a:defRPr sz="1200">
                <a:latin typeface="Arial"/>
                <a:ea typeface="Arial"/>
                <a:cs typeface="Arial"/>
                <a:sym typeface="Arial"/>
              </a:defRPr>
            </a:lvl8pPr>
            <a:lvl9pPr indent="-304800" lvl="8" marL="4114800" algn="l">
              <a:lnSpc>
                <a:spcPct val="115000"/>
              </a:lnSpc>
              <a:spcBef>
                <a:spcPts val="1600"/>
              </a:spcBef>
              <a:spcAft>
                <a:spcPts val="1600"/>
              </a:spcAft>
              <a:buSzPts val="1200"/>
              <a:buFont typeface="Arial"/>
              <a:buChar char="𑁦"/>
              <a:defRPr sz="1200">
                <a:latin typeface="Arial"/>
                <a:ea typeface="Arial"/>
                <a:cs typeface="Arial"/>
                <a:sym typeface="Arial"/>
              </a:defRPr>
            </a:lvl9pPr>
          </a:lstStyle>
          <a:p/>
        </p:txBody>
      </p:sp>
      <p:sp>
        <p:nvSpPr>
          <p:cNvPr id="114" name="Google Shape;114;p41"/>
          <p:cNvSpPr txBox="1"/>
          <p:nvPr>
            <p:ph idx="12" type="sldNum"/>
          </p:nvPr>
        </p:nvSpPr>
        <p:spPr>
          <a:xfrm>
            <a:off x="8230950" y="4686325"/>
            <a:ext cx="8052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41"/>
          <p:cNvSpPr txBox="1"/>
          <p:nvPr>
            <p:ph idx="2" type="subTitle"/>
          </p:nvPr>
        </p:nvSpPr>
        <p:spPr>
          <a:xfrm>
            <a:off x="457200" y="763525"/>
            <a:ext cx="8229600" cy="47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6" name="Shape 116"/>
        <p:cNvGrpSpPr/>
        <p:nvPr/>
      </p:nvGrpSpPr>
      <p:grpSpPr>
        <a:xfrm>
          <a:off x="0" y="0"/>
          <a:ext cx="0" cy="0"/>
          <a:chOff x="0" y="0"/>
          <a:chExt cx="0" cy="0"/>
        </a:xfrm>
      </p:grpSpPr>
      <p:sp>
        <p:nvSpPr>
          <p:cNvPr id="117" name="Google Shape;117;p42"/>
          <p:cNvSpPr txBox="1"/>
          <p:nvPr>
            <p:ph type="title"/>
          </p:nvPr>
        </p:nvSpPr>
        <p:spPr>
          <a:xfrm>
            <a:off x="457200" y="292625"/>
            <a:ext cx="8229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18" name="Google Shape;118;p42"/>
          <p:cNvSpPr txBox="1"/>
          <p:nvPr>
            <p:ph idx="1" type="body"/>
          </p:nvPr>
        </p:nvSpPr>
        <p:spPr>
          <a:xfrm>
            <a:off x="457200" y="1286600"/>
            <a:ext cx="3999900" cy="3323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b="0" sz="1200"/>
            </a:lvl3pPr>
            <a:lvl4pPr indent="-304800" lvl="3" marL="1828800" algn="l">
              <a:lnSpc>
                <a:spcPct val="115000"/>
              </a:lnSpc>
              <a:spcBef>
                <a:spcPts val="1600"/>
              </a:spcBef>
              <a:spcAft>
                <a:spcPts val="0"/>
              </a:spcAft>
              <a:buSzPts val="1200"/>
              <a:buChar char="?"/>
              <a:defRPr sz="1200"/>
            </a:lvl4pPr>
            <a:lvl5pPr indent="-292100" lvl="4" marL="2286000" algn="l">
              <a:lnSpc>
                <a:spcPct val="115000"/>
              </a:lnSpc>
              <a:spcBef>
                <a:spcPts val="1600"/>
              </a:spcBef>
              <a:spcAft>
                <a:spcPts val="0"/>
              </a:spcAft>
              <a:buSzPts val="1000"/>
              <a:buChar char="?"/>
              <a:defRPr b="0"/>
            </a:lvl5pPr>
            <a:lvl6pPr indent="-292100" lvl="5" marL="2743200" algn="l">
              <a:lnSpc>
                <a:spcPct val="115000"/>
              </a:lnSpc>
              <a:spcBef>
                <a:spcPts val="1600"/>
              </a:spcBef>
              <a:spcAft>
                <a:spcPts val="0"/>
              </a:spcAft>
              <a:buSzPts val="1000"/>
              <a:buChar char="?"/>
              <a:defRPr/>
            </a:lvl6pPr>
            <a:lvl7pPr indent="-304800" lvl="6" marL="3200400" algn="l">
              <a:lnSpc>
                <a:spcPct val="115000"/>
              </a:lnSpc>
              <a:spcBef>
                <a:spcPts val="1600"/>
              </a:spcBef>
              <a:spcAft>
                <a:spcPts val="0"/>
              </a:spcAft>
              <a:buSzPts val="1200"/>
              <a:buChar char="?"/>
              <a:defRPr b="0"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9" name="Google Shape;119;p42"/>
          <p:cNvSpPr txBox="1"/>
          <p:nvPr>
            <p:ph idx="2" type="body"/>
          </p:nvPr>
        </p:nvSpPr>
        <p:spPr>
          <a:xfrm>
            <a:off x="4686900" y="1286600"/>
            <a:ext cx="3999900" cy="3323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b="0" sz="1200"/>
            </a:lvl3pPr>
            <a:lvl4pPr indent="-304800" lvl="3" marL="1828800" algn="l">
              <a:lnSpc>
                <a:spcPct val="115000"/>
              </a:lnSpc>
              <a:spcBef>
                <a:spcPts val="1600"/>
              </a:spcBef>
              <a:spcAft>
                <a:spcPts val="0"/>
              </a:spcAft>
              <a:buSzPts val="1200"/>
              <a:buChar char="?"/>
              <a:defRPr sz="1200"/>
            </a:lvl4pPr>
            <a:lvl5pPr indent="-292100" lvl="4" marL="2286000" algn="l">
              <a:lnSpc>
                <a:spcPct val="115000"/>
              </a:lnSpc>
              <a:spcBef>
                <a:spcPts val="1600"/>
              </a:spcBef>
              <a:spcAft>
                <a:spcPts val="0"/>
              </a:spcAft>
              <a:buSzPts val="1000"/>
              <a:buChar char="?"/>
              <a:defRPr b="0"/>
            </a:lvl5pPr>
            <a:lvl6pPr indent="-292100" lvl="5" marL="2743200" algn="l">
              <a:lnSpc>
                <a:spcPct val="115000"/>
              </a:lnSpc>
              <a:spcBef>
                <a:spcPts val="1600"/>
              </a:spcBef>
              <a:spcAft>
                <a:spcPts val="0"/>
              </a:spcAft>
              <a:buSzPts val="1000"/>
              <a:buChar char="?"/>
              <a:defRPr/>
            </a:lvl6pPr>
            <a:lvl7pPr indent="-304800" lvl="6" marL="3200400" algn="l">
              <a:lnSpc>
                <a:spcPct val="115000"/>
              </a:lnSpc>
              <a:spcBef>
                <a:spcPts val="1600"/>
              </a:spcBef>
              <a:spcAft>
                <a:spcPts val="0"/>
              </a:spcAft>
              <a:buSzPts val="1200"/>
              <a:buChar char="?"/>
              <a:defRPr b="0"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20" name="Google Shape;120;p42"/>
          <p:cNvSpPr txBox="1"/>
          <p:nvPr>
            <p:ph idx="12" type="sldNum"/>
          </p:nvPr>
        </p:nvSpPr>
        <p:spPr>
          <a:xfrm>
            <a:off x="8230950" y="4686325"/>
            <a:ext cx="8052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1" name="Google Shape;121;p42"/>
          <p:cNvSpPr txBox="1"/>
          <p:nvPr>
            <p:ph idx="3" type="subTitle"/>
          </p:nvPr>
        </p:nvSpPr>
        <p:spPr>
          <a:xfrm>
            <a:off x="457200" y="763525"/>
            <a:ext cx="8229600" cy="47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 name="Shape 122"/>
        <p:cNvGrpSpPr/>
        <p:nvPr/>
      </p:nvGrpSpPr>
      <p:grpSpPr>
        <a:xfrm>
          <a:off x="0" y="0"/>
          <a:ext cx="0" cy="0"/>
          <a:chOff x="0" y="0"/>
          <a:chExt cx="0" cy="0"/>
        </a:xfrm>
      </p:grpSpPr>
      <p:sp>
        <p:nvSpPr>
          <p:cNvPr id="123" name="Google Shape;123;p43"/>
          <p:cNvSpPr txBox="1"/>
          <p:nvPr>
            <p:ph type="title"/>
          </p:nvPr>
        </p:nvSpPr>
        <p:spPr>
          <a:xfrm>
            <a:off x="457200" y="292625"/>
            <a:ext cx="8229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24" name="Google Shape;124;p43"/>
          <p:cNvSpPr txBox="1"/>
          <p:nvPr>
            <p:ph idx="12" type="sldNum"/>
          </p:nvPr>
        </p:nvSpPr>
        <p:spPr>
          <a:xfrm>
            <a:off x="8230950" y="4686325"/>
            <a:ext cx="8052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5" name="Google Shape;125;p43"/>
          <p:cNvSpPr txBox="1"/>
          <p:nvPr>
            <p:ph idx="1" type="subTitle"/>
          </p:nvPr>
        </p:nvSpPr>
        <p:spPr>
          <a:xfrm>
            <a:off x="457200" y="763525"/>
            <a:ext cx="8229600" cy="47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None/>
              <a:defRPr>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6" name="Shape 126"/>
        <p:cNvGrpSpPr/>
        <p:nvPr/>
      </p:nvGrpSpPr>
      <p:grpSpPr>
        <a:xfrm>
          <a:off x="0" y="0"/>
          <a:ext cx="0" cy="0"/>
          <a:chOff x="0" y="0"/>
          <a:chExt cx="0" cy="0"/>
        </a:xfrm>
      </p:grpSpPr>
      <p:sp>
        <p:nvSpPr>
          <p:cNvPr id="127" name="Google Shape;127;p44"/>
          <p:cNvSpPr txBox="1"/>
          <p:nvPr>
            <p:ph type="title"/>
          </p:nvPr>
        </p:nvSpPr>
        <p:spPr>
          <a:xfrm>
            <a:off x="1388100" y="457200"/>
            <a:ext cx="6367800" cy="370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28" name="Google Shape;128;p44"/>
          <p:cNvSpPr txBox="1"/>
          <p:nvPr>
            <p:ph idx="12" type="sldNum"/>
          </p:nvPr>
        </p:nvSpPr>
        <p:spPr>
          <a:xfrm>
            <a:off x="8230950" y="4686325"/>
            <a:ext cx="8052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9" name="Shape 129"/>
        <p:cNvGrpSpPr/>
        <p:nvPr/>
      </p:nvGrpSpPr>
      <p:grpSpPr>
        <a:xfrm>
          <a:off x="0" y="0"/>
          <a:ext cx="0" cy="0"/>
          <a:chOff x="0" y="0"/>
          <a:chExt cx="0" cy="0"/>
        </a:xfrm>
      </p:grpSpPr>
      <p:sp>
        <p:nvSpPr>
          <p:cNvPr id="130" name="Google Shape;130;p45"/>
          <p:cNvSpPr txBox="1"/>
          <p:nvPr>
            <p:ph idx="12" type="sldNum"/>
          </p:nvPr>
        </p:nvSpPr>
        <p:spPr>
          <a:xfrm>
            <a:off x="8230950" y="4686325"/>
            <a:ext cx="8052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1" name="Google Shape;131;p45"/>
          <p:cNvSpPr txBox="1"/>
          <p:nvPr>
            <p:ph idx="1" type="subTitle"/>
          </p:nvPr>
        </p:nvSpPr>
        <p:spPr>
          <a:xfrm>
            <a:off x="457200" y="3969450"/>
            <a:ext cx="8229600" cy="474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a:solidFill>
                  <a:schemeClr val="accent1"/>
                </a:solidFill>
              </a:defRPr>
            </a:lvl1pPr>
            <a:lvl2pPr lvl="1" algn="ctr">
              <a:lnSpc>
                <a:spcPct val="100000"/>
              </a:lnSpc>
              <a:spcBef>
                <a:spcPts val="0"/>
              </a:spcBef>
              <a:spcAft>
                <a:spcPts val="0"/>
              </a:spcAft>
              <a:buClr>
                <a:schemeClr val="accent1"/>
              </a:buClr>
              <a:buSzPts val="1400"/>
              <a:buNone/>
              <a:defRPr>
                <a:solidFill>
                  <a:schemeClr val="accent1"/>
                </a:solidFill>
              </a:defRPr>
            </a:lvl2pPr>
            <a:lvl3pPr lvl="2" algn="ctr">
              <a:lnSpc>
                <a:spcPct val="100000"/>
              </a:lnSpc>
              <a:spcBef>
                <a:spcPts val="0"/>
              </a:spcBef>
              <a:spcAft>
                <a:spcPts val="0"/>
              </a:spcAft>
              <a:buClr>
                <a:schemeClr val="accent1"/>
              </a:buClr>
              <a:buSzPts val="1400"/>
              <a:buNone/>
              <a:defRPr>
                <a:solidFill>
                  <a:schemeClr val="accent1"/>
                </a:solidFill>
              </a:defRPr>
            </a:lvl3pPr>
            <a:lvl4pPr lvl="3" algn="ctr">
              <a:lnSpc>
                <a:spcPct val="100000"/>
              </a:lnSpc>
              <a:spcBef>
                <a:spcPts val="0"/>
              </a:spcBef>
              <a:spcAft>
                <a:spcPts val="0"/>
              </a:spcAft>
              <a:buClr>
                <a:schemeClr val="accent1"/>
              </a:buClr>
              <a:buSzPts val="1400"/>
              <a:buNone/>
              <a:defRPr>
                <a:solidFill>
                  <a:schemeClr val="accent1"/>
                </a:solidFill>
              </a:defRPr>
            </a:lvl4pPr>
            <a:lvl5pPr lvl="4" algn="ctr">
              <a:lnSpc>
                <a:spcPct val="100000"/>
              </a:lnSpc>
              <a:spcBef>
                <a:spcPts val="0"/>
              </a:spcBef>
              <a:spcAft>
                <a:spcPts val="0"/>
              </a:spcAft>
              <a:buClr>
                <a:schemeClr val="accent1"/>
              </a:buClr>
              <a:buSzPts val="1400"/>
              <a:buNone/>
              <a:defRPr>
                <a:solidFill>
                  <a:schemeClr val="accent1"/>
                </a:solidFill>
              </a:defRPr>
            </a:lvl5pPr>
            <a:lvl6pPr lvl="5" algn="ctr">
              <a:lnSpc>
                <a:spcPct val="100000"/>
              </a:lnSpc>
              <a:spcBef>
                <a:spcPts val="0"/>
              </a:spcBef>
              <a:spcAft>
                <a:spcPts val="0"/>
              </a:spcAft>
              <a:buClr>
                <a:schemeClr val="accent1"/>
              </a:buClr>
              <a:buSzPts val="1400"/>
              <a:buNone/>
              <a:defRPr>
                <a:solidFill>
                  <a:schemeClr val="accent1"/>
                </a:solidFill>
              </a:defRPr>
            </a:lvl6pPr>
            <a:lvl7pPr lvl="6" algn="ctr">
              <a:lnSpc>
                <a:spcPct val="100000"/>
              </a:lnSpc>
              <a:spcBef>
                <a:spcPts val="0"/>
              </a:spcBef>
              <a:spcAft>
                <a:spcPts val="0"/>
              </a:spcAft>
              <a:buClr>
                <a:schemeClr val="accent1"/>
              </a:buClr>
              <a:buSzPts val="1400"/>
              <a:buNone/>
              <a:defRPr>
                <a:solidFill>
                  <a:schemeClr val="accent1"/>
                </a:solidFill>
              </a:defRPr>
            </a:lvl7pPr>
            <a:lvl8pPr lvl="7" algn="ctr">
              <a:lnSpc>
                <a:spcPct val="100000"/>
              </a:lnSpc>
              <a:spcBef>
                <a:spcPts val="0"/>
              </a:spcBef>
              <a:spcAft>
                <a:spcPts val="0"/>
              </a:spcAft>
              <a:buClr>
                <a:schemeClr val="accent1"/>
              </a:buClr>
              <a:buSzPts val="1400"/>
              <a:buNone/>
              <a:defRPr>
                <a:solidFill>
                  <a:schemeClr val="accent1"/>
                </a:solidFill>
              </a:defRPr>
            </a:lvl8pPr>
            <a:lvl9pPr lvl="8" algn="ctr">
              <a:lnSpc>
                <a:spcPct val="100000"/>
              </a:lnSpc>
              <a:spcBef>
                <a:spcPts val="0"/>
              </a:spcBef>
              <a:spcAft>
                <a:spcPts val="0"/>
              </a:spcAft>
              <a:buClr>
                <a:schemeClr val="accent1"/>
              </a:buClr>
              <a:buSzPts val="1400"/>
              <a:buNone/>
              <a:defRPr>
                <a:solidFill>
                  <a:schemeClr val="accen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3">
    <p:spTree>
      <p:nvGrpSpPr>
        <p:cNvPr id="16" name="Shape 16"/>
        <p:cNvGrpSpPr/>
        <p:nvPr/>
      </p:nvGrpSpPr>
      <p:grpSpPr>
        <a:xfrm>
          <a:off x="0" y="0"/>
          <a:ext cx="0" cy="0"/>
          <a:chOff x="0" y="0"/>
          <a:chExt cx="0" cy="0"/>
        </a:xfrm>
      </p:grpSpPr>
      <p:pic>
        <p:nvPicPr>
          <p:cNvPr id="17" name="Google Shape;17;p19"/>
          <p:cNvPicPr preferRelativeResize="0"/>
          <p:nvPr/>
        </p:nvPicPr>
        <p:blipFill rotWithShape="1">
          <a:blip r:embed="rId2">
            <a:alphaModFix amt="52000"/>
          </a:blip>
          <a:srcRect b="0" l="0" r="0" t="0"/>
          <a:stretch/>
        </p:blipFill>
        <p:spPr>
          <a:xfrm>
            <a:off x="0" y="-1"/>
            <a:ext cx="9143999" cy="5151799"/>
          </a:xfrm>
          <a:prstGeom prst="rect">
            <a:avLst/>
          </a:prstGeom>
          <a:noFill/>
          <a:ln>
            <a:noFill/>
          </a:ln>
        </p:spPr>
      </p:pic>
      <p:sp>
        <p:nvSpPr>
          <p:cNvPr id="18" name="Google Shape;18;p19"/>
          <p:cNvSpPr/>
          <p:nvPr/>
        </p:nvSpPr>
        <p:spPr>
          <a:xfrm>
            <a:off x="0" y="0"/>
            <a:ext cx="3578087" cy="5143500"/>
          </a:xfrm>
          <a:prstGeom prst="rect">
            <a:avLst/>
          </a:prstGeom>
          <a:solidFill>
            <a:srgbClr val="C9E6E0">
              <a:alpha val="1960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 name="Google Shape;19;p19"/>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pic>
        <p:nvPicPr>
          <p:cNvPr id="20" name="Google Shape;20;p19"/>
          <p:cNvPicPr preferRelativeResize="0"/>
          <p:nvPr/>
        </p:nvPicPr>
        <p:blipFill rotWithShape="1">
          <a:blip r:embed="rId3">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132" name="Shape 132"/>
        <p:cNvGrpSpPr/>
        <p:nvPr/>
      </p:nvGrpSpPr>
      <p:grpSpPr>
        <a:xfrm>
          <a:off x="0" y="0"/>
          <a:ext cx="0" cy="0"/>
          <a:chOff x="0" y="0"/>
          <a:chExt cx="0" cy="0"/>
        </a:xfrm>
      </p:grpSpPr>
      <p:sp>
        <p:nvSpPr>
          <p:cNvPr id="133" name="Google Shape;133;p46"/>
          <p:cNvSpPr txBox="1"/>
          <p:nvPr>
            <p:ph type="title"/>
          </p:nvPr>
        </p:nvSpPr>
        <p:spPr>
          <a:xfrm>
            <a:off x="311700" y="1167925"/>
            <a:ext cx="8520600" cy="1980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p:txBody>
      </p:sp>
      <p:sp>
        <p:nvSpPr>
          <p:cNvPr id="134" name="Google Shape;134;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p46"/>
          <p:cNvSpPr txBox="1"/>
          <p:nvPr>
            <p:ph idx="1" type="subTitle"/>
          </p:nvPr>
        </p:nvSpPr>
        <p:spPr>
          <a:xfrm>
            <a:off x="457200" y="2780025"/>
            <a:ext cx="8229600" cy="419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 Solution 1">
  <p:cSld name="CUSTOM_2_1">
    <p:spTree>
      <p:nvGrpSpPr>
        <p:cNvPr id="136" name="Shape 136"/>
        <p:cNvGrpSpPr/>
        <p:nvPr/>
      </p:nvGrpSpPr>
      <p:grpSpPr>
        <a:xfrm>
          <a:off x="0" y="0"/>
          <a:ext cx="0" cy="0"/>
          <a:chOff x="0" y="0"/>
          <a:chExt cx="0" cy="0"/>
        </a:xfrm>
      </p:grpSpPr>
      <p:sp>
        <p:nvSpPr>
          <p:cNvPr id="137" name="Google Shape;137;p47"/>
          <p:cNvSpPr txBox="1"/>
          <p:nvPr/>
        </p:nvSpPr>
        <p:spPr>
          <a:xfrm>
            <a:off x="457625" y="-17229"/>
            <a:ext cx="896100" cy="263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F6F8F9"/>
                </a:solidFill>
                <a:latin typeface="Open Sans Light"/>
                <a:ea typeface="Open Sans Light"/>
                <a:cs typeface="Open Sans Light"/>
                <a:sym typeface="Open Sans Light"/>
              </a:rPr>
              <a:t>CONFIDENTIAL</a:t>
            </a:r>
            <a:endParaRPr b="0" i="0" sz="800" u="none" cap="none" strike="noStrike">
              <a:solidFill>
                <a:srgbClr val="F6F8F9"/>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6F8F9"/>
              </a:solidFill>
              <a:latin typeface="Open Sans Light"/>
              <a:ea typeface="Open Sans Light"/>
              <a:cs typeface="Open Sans Light"/>
              <a:sym typeface="Open Sans Light"/>
            </a:endParaRPr>
          </a:p>
        </p:txBody>
      </p:sp>
      <p:pic>
        <p:nvPicPr>
          <p:cNvPr id="138" name="Google Shape;138;p47"/>
          <p:cNvPicPr preferRelativeResize="0"/>
          <p:nvPr/>
        </p:nvPicPr>
        <p:blipFill rotWithShape="1">
          <a:blip r:embed="rId2">
            <a:alphaModFix/>
          </a:blip>
          <a:srcRect b="0" l="0" r="0" t="0"/>
          <a:stretch/>
        </p:blipFill>
        <p:spPr>
          <a:xfrm>
            <a:off x="1100157" y="1993416"/>
            <a:ext cx="581600" cy="581600"/>
          </a:xfrm>
          <a:prstGeom prst="rect">
            <a:avLst/>
          </a:prstGeom>
          <a:noFill/>
          <a:ln>
            <a:noFill/>
          </a:ln>
        </p:spPr>
      </p:pic>
      <p:sp>
        <p:nvSpPr>
          <p:cNvPr id="139" name="Google Shape;139;p47"/>
          <p:cNvSpPr txBox="1"/>
          <p:nvPr/>
        </p:nvSpPr>
        <p:spPr>
          <a:xfrm>
            <a:off x="966464" y="2652063"/>
            <a:ext cx="849000" cy="49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3D2F68"/>
                </a:solidFill>
                <a:latin typeface="Arial"/>
                <a:ea typeface="Arial"/>
                <a:cs typeface="Arial"/>
                <a:sym typeface="Arial"/>
              </a:rPr>
              <a:t>FIND</a:t>
            </a:r>
            <a:endParaRPr b="0" i="0" sz="1200" u="none" cap="none" strike="noStrike">
              <a:solidFill>
                <a:srgbClr val="3D2F68"/>
              </a:solidFill>
              <a:latin typeface="Arial"/>
              <a:ea typeface="Arial"/>
              <a:cs typeface="Arial"/>
              <a:sym typeface="Arial"/>
            </a:endParaRPr>
          </a:p>
        </p:txBody>
      </p:sp>
      <p:pic>
        <p:nvPicPr>
          <p:cNvPr id="140" name="Google Shape;140;p47"/>
          <p:cNvPicPr preferRelativeResize="0"/>
          <p:nvPr/>
        </p:nvPicPr>
        <p:blipFill rotWithShape="1">
          <a:blip r:embed="rId3">
            <a:alphaModFix/>
          </a:blip>
          <a:srcRect b="0" l="0" r="0" t="0"/>
          <a:stretch/>
        </p:blipFill>
        <p:spPr>
          <a:xfrm>
            <a:off x="2598456" y="1993416"/>
            <a:ext cx="581600" cy="581600"/>
          </a:xfrm>
          <a:prstGeom prst="rect">
            <a:avLst/>
          </a:prstGeom>
          <a:noFill/>
          <a:ln>
            <a:noFill/>
          </a:ln>
        </p:spPr>
      </p:pic>
      <p:pic>
        <p:nvPicPr>
          <p:cNvPr id="141" name="Google Shape;141;p47"/>
          <p:cNvPicPr preferRelativeResize="0"/>
          <p:nvPr/>
        </p:nvPicPr>
        <p:blipFill rotWithShape="1">
          <a:blip r:embed="rId4">
            <a:alphaModFix/>
          </a:blip>
          <a:srcRect b="0" l="0" r="0" t="0"/>
          <a:stretch/>
        </p:blipFill>
        <p:spPr>
          <a:xfrm>
            <a:off x="4030306" y="1993416"/>
            <a:ext cx="581600" cy="581600"/>
          </a:xfrm>
          <a:prstGeom prst="rect">
            <a:avLst/>
          </a:prstGeom>
          <a:noFill/>
          <a:ln>
            <a:noFill/>
          </a:ln>
        </p:spPr>
      </p:pic>
      <p:pic>
        <p:nvPicPr>
          <p:cNvPr id="142" name="Google Shape;142;p47"/>
          <p:cNvPicPr preferRelativeResize="0"/>
          <p:nvPr/>
        </p:nvPicPr>
        <p:blipFill rotWithShape="1">
          <a:blip r:embed="rId5">
            <a:alphaModFix/>
          </a:blip>
          <a:srcRect b="0" l="0" r="0" t="0"/>
          <a:stretch/>
        </p:blipFill>
        <p:spPr>
          <a:xfrm>
            <a:off x="5538356" y="1993416"/>
            <a:ext cx="581600" cy="581600"/>
          </a:xfrm>
          <a:prstGeom prst="rect">
            <a:avLst/>
          </a:prstGeom>
          <a:noFill/>
          <a:ln>
            <a:noFill/>
          </a:ln>
        </p:spPr>
      </p:pic>
      <p:pic>
        <p:nvPicPr>
          <p:cNvPr id="143" name="Google Shape;143;p47"/>
          <p:cNvPicPr preferRelativeResize="0"/>
          <p:nvPr/>
        </p:nvPicPr>
        <p:blipFill rotWithShape="1">
          <a:blip r:embed="rId6">
            <a:alphaModFix/>
          </a:blip>
          <a:srcRect b="0" l="0" r="0" t="0"/>
          <a:stretch/>
        </p:blipFill>
        <p:spPr>
          <a:xfrm>
            <a:off x="7150081" y="1993416"/>
            <a:ext cx="581600" cy="581600"/>
          </a:xfrm>
          <a:prstGeom prst="rect">
            <a:avLst/>
          </a:prstGeom>
          <a:noFill/>
          <a:ln>
            <a:noFill/>
          </a:ln>
        </p:spPr>
      </p:pic>
      <p:sp>
        <p:nvSpPr>
          <p:cNvPr id="144" name="Google Shape;144;p47"/>
          <p:cNvSpPr txBox="1"/>
          <p:nvPr/>
        </p:nvSpPr>
        <p:spPr>
          <a:xfrm>
            <a:off x="2464761" y="2652063"/>
            <a:ext cx="849000" cy="49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3D2F68"/>
                </a:solidFill>
                <a:latin typeface="Arial"/>
                <a:ea typeface="Arial"/>
                <a:cs typeface="Arial"/>
                <a:sym typeface="Arial"/>
              </a:rPr>
              <a:t>VET</a:t>
            </a:r>
            <a:endParaRPr b="0" i="0" sz="1200" u="none" cap="none" strike="noStrike">
              <a:solidFill>
                <a:srgbClr val="3D2F68"/>
              </a:solidFill>
              <a:latin typeface="Arial"/>
              <a:ea typeface="Arial"/>
              <a:cs typeface="Arial"/>
              <a:sym typeface="Arial"/>
            </a:endParaRPr>
          </a:p>
        </p:txBody>
      </p:sp>
      <p:sp>
        <p:nvSpPr>
          <p:cNvPr id="145" name="Google Shape;145;p47"/>
          <p:cNvSpPr txBox="1"/>
          <p:nvPr/>
        </p:nvSpPr>
        <p:spPr>
          <a:xfrm>
            <a:off x="3842763" y="2652075"/>
            <a:ext cx="956700" cy="49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3D2F68"/>
                </a:solidFill>
                <a:latin typeface="Arial"/>
                <a:ea typeface="Arial"/>
                <a:cs typeface="Arial"/>
                <a:sym typeface="Arial"/>
              </a:rPr>
              <a:t>MANAGE</a:t>
            </a:r>
            <a:endParaRPr b="0" i="0" sz="1200" u="none" cap="none" strike="noStrike">
              <a:solidFill>
                <a:srgbClr val="3D2F68"/>
              </a:solidFill>
              <a:latin typeface="Arial"/>
              <a:ea typeface="Arial"/>
              <a:cs typeface="Arial"/>
              <a:sym typeface="Arial"/>
            </a:endParaRPr>
          </a:p>
        </p:txBody>
      </p:sp>
      <p:sp>
        <p:nvSpPr>
          <p:cNvPr id="146" name="Google Shape;146;p47"/>
          <p:cNvSpPr txBox="1"/>
          <p:nvPr/>
        </p:nvSpPr>
        <p:spPr>
          <a:xfrm>
            <a:off x="5092513" y="2652063"/>
            <a:ext cx="1473300" cy="49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3D2F68"/>
                </a:solidFill>
                <a:latin typeface="Arial"/>
                <a:ea typeface="Arial"/>
                <a:cs typeface="Arial"/>
                <a:sym typeface="Arial"/>
              </a:rPr>
              <a:t>ACTIVATE</a:t>
            </a:r>
            <a:endParaRPr b="0" i="0" sz="1200" u="none" cap="none" strike="noStrike">
              <a:solidFill>
                <a:srgbClr val="3D2F68"/>
              </a:solidFill>
              <a:latin typeface="Arial"/>
              <a:ea typeface="Arial"/>
              <a:cs typeface="Arial"/>
              <a:sym typeface="Arial"/>
            </a:endParaRPr>
          </a:p>
        </p:txBody>
      </p:sp>
      <p:sp>
        <p:nvSpPr>
          <p:cNvPr id="147" name="Google Shape;147;p47"/>
          <p:cNvSpPr txBox="1"/>
          <p:nvPr/>
        </p:nvSpPr>
        <p:spPr>
          <a:xfrm>
            <a:off x="6704238" y="2652063"/>
            <a:ext cx="1473300" cy="49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3D2F68"/>
                </a:solidFill>
                <a:latin typeface="Arial"/>
                <a:ea typeface="Arial"/>
                <a:cs typeface="Arial"/>
                <a:sym typeface="Arial"/>
              </a:rPr>
              <a:t>MEASURE</a:t>
            </a:r>
            <a:endParaRPr b="0" i="0" sz="1200" u="none" cap="none" strike="noStrike">
              <a:solidFill>
                <a:srgbClr val="3D2F68"/>
              </a:solidFill>
              <a:latin typeface="Arial"/>
              <a:ea typeface="Arial"/>
              <a:cs typeface="Arial"/>
              <a:sym typeface="Arial"/>
            </a:endParaRPr>
          </a:p>
        </p:txBody>
      </p:sp>
      <p:sp>
        <p:nvSpPr>
          <p:cNvPr id="148" name="Google Shape;148;p47"/>
          <p:cNvSpPr txBox="1"/>
          <p:nvPr>
            <p:ph idx="12" type="sldNum"/>
          </p:nvPr>
        </p:nvSpPr>
        <p:spPr>
          <a:xfrm>
            <a:off x="8230950" y="4686325"/>
            <a:ext cx="8052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9" name="Google Shape;149;p47"/>
          <p:cNvSpPr txBox="1"/>
          <p:nvPr>
            <p:ph type="title"/>
          </p:nvPr>
        </p:nvSpPr>
        <p:spPr>
          <a:xfrm>
            <a:off x="457200" y="292625"/>
            <a:ext cx="8229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50" name="Google Shape;150;p47"/>
          <p:cNvSpPr txBox="1"/>
          <p:nvPr>
            <p:ph idx="1" type="subTitle"/>
          </p:nvPr>
        </p:nvSpPr>
        <p:spPr>
          <a:xfrm>
            <a:off x="457200" y="763525"/>
            <a:ext cx="8229600" cy="47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None/>
              <a:defRPr>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CUSTOM_5">
    <p:spTree>
      <p:nvGrpSpPr>
        <p:cNvPr id="151" name="Shape 151"/>
        <p:cNvGrpSpPr/>
        <p:nvPr/>
      </p:nvGrpSpPr>
      <p:grpSpPr>
        <a:xfrm>
          <a:off x="0" y="0"/>
          <a:ext cx="0" cy="0"/>
          <a:chOff x="0" y="0"/>
          <a:chExt cx="0" cy="0"/>
        </a:xfrm>
      </p:grpSpPr>
      <p:pic>
        <p:nvPicPr>
          <p:cNvPr id="152" name="Google Shape;152;p48">
            <a:hlinkClick r:id="rId2"/>
          </p:cNvPr>
          <p:cNvPicPr preferRelativeResize="0"/>
          <p:nvPr/>
        </p:nvPicPr>
        <p:blipFill rotWithShape="1">
          <a:blip r:embed="rId3">
            <a:alphaModFix/>
          </a:blip>
          <a:srcRect b="0" l="0" r="0" t="0"/>
          <a:stretch/>
        </p:blipFill>
        <p:spPr>
          <a:xfrm>
            <a:off x="3790384" y="3822300"/>
            <a:ext cx="1563232" cy="578400"/>
          </a:xfrm>
          <a:prstGeom prst="rect">
            <a:avLst/>
          </a:prstGeom>
          <a:noFill/>
          <a:ln>
            <a:noFill/>
          </a:ln>
        </p:spPr>
      </p:pic>
      <p:sp>
        <p:nvSpPr>
          <p:cNvPr id="153" name="Google Shape;153;p48"/>
          <p:cNvSpPr/>
          <p:nvPr/>
        </p:nvSpPr>
        <p:spPr>
          <a:xfrm>
            <a:off x="0" y="4686300"/>
            <a:ext cx="1036500" cy="464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48"/>
          <p:cNvSpPr txBox="1"/>
          <p:nvPr>
            <p:ph type="ctrTitle"/>
          </p:nvPr>
        </p:nvSpPr>
        <p:spPr>
          <a:xfrm>
            <a:off x="1740900" y="963550"/>
            <a:ext cx="5662200" cy="147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spTree>
      <p:nvGrpSpPr>
        <p:cNvPr id="155" name="Shape 155"/>
        <p:cNvGrpSpPr/>
        <p:nvPr/>
      </p:nvGrpSpPr>
      <p:grpSpPr>
        <a:xfrm>
          <a:off x="0" y="0"/>
          <a:ext cx="0" cy="0"/>
          <a:chOff x="0" y="0"/>
          <a:chExt cx="0" cy="0"/>
        </a:xfrm>
      </p:grpSpPr>
      <p:sp>
        <p:nvSpPr>
          <p:cNvPr id="156" name="Google Shape;156;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57" name="Google Shape;157;p4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04800" lvl="1" marL="914400" algn="l">
              <a:lnSpc>
                <a:spcPct val="100000"/>
              </a:lnSpc>
              <a:spcBef>
                <a:spcPts val="1600"/>
              </a:spcBef>
              <a:spcAft>
                <a:spcPts val="0"/>
              </a:spcAft>
              <a:buSzPts val="1200"/>
              <a:buChar char="?"/>
              <a:defRPr/>
            </a:lvl2pPr>
            <a:lvl3pPr indent="-292100" lvl="2" marL="1371600" algn="l">
              <a:lnSpc>
                <a:spcPct val="100000"/>
              </a:lnSpc>
              <a:spcBef>
                <a:spcPts val="1600"/>
              </a:spcBef>
              <a:spcAft>
                <a:spcPts val="0"/>
              </a:spcAft>
              <a:buSzPts val="1000"/>
              <a:buChar char="?"/>
              <a:defRPr/>
            </a:lvl3pPr>
            <a:lvl4pPr indent="-292100" lvl="3" marL="1828800" algn="l">
              <a:lnSpc>
                <a:spcPct val="100000"/>
              </a:lnSpc>
              <a:spcBef>
                <a:spcPts val="1600"/>
              </a:spcBef>
              <a:spcAft>
                <a:spcPts val="0"/>
              </a:spcAft>
              <a:buSzPts val="1000"/>
              <a:buChar char="?"/>
              <a:defRPr/>
            </a:lvl4pPr>
            <a:lvl5pPr indent="-292100" lvl="4" marL="2286000" algn="l">
              <a:lnSpc>
                <a:spcPct val="100000"/>
              </a:lnSpc>
              <a:spcBef>
                <a:spcPts val="1600"/>
              </a:spcBef>
              <a:spcAft>
                <a:spcPts val="0"/>
              </a:spcAft>
              <a:buSzPts val="1000"/>
              <a:buChar char="?"/>
              <a:defRPr/>
            </a:lvl5pPr>
            <a:lvl6pPr indent="-292100" lvl="5" marL="2743200" algn="l">
              <a:lnSpc>
                <a:spcPct val="100000"/>
              </a:lnSpc>
              <a:spcBef>
                <a:spcPts val="1600"/>
              </a:spcBef>
              <a:spcAft>
                <a:spcPts val="0"/>
              </a:spcAft>
              <a:buSzPts val="1000"/>
              <a:buChar char="?"/>
              <a:defRPr/>
            </a:lvl6pPr>
            <a:lvl7pPr indent="-292100" lvl="6" marL="3200400" algn="l">
              <a:lnSpc>
                <a:spcPct val="100000"/>
              </a:lnSpc>
              <a:spcBef>
                <a:spcPts val="1600"/>
              </a:spcBef>
              <a:spcAft>
                <a:spcPts val="0"/>
              </a:spcAft>
              <a:buSzPts val="1000"/>
              <a:buChar char="?"/>
              <a:defRPr/>
            </a:lvl7pPr>
            <a:lvl8pPr indent="-292100" lvl="7" marL="3657600" algn="l">
              <a:lnSpc>
                <a:spcPct val="100000"/>
              </a:lnSpc>
              <a:spcBef>
                <a:spcPts val="1600"/>
              </a:spcBef>
              <a:spcAft>
                <a:spcPts val="0"/>
              </a:spcAft>
              <a:buSzPts val="1000"/>
              <a:buChar char="?"/>
              <a:defRPr/>
            </a:lvl8pPr>
            <a:lvl9pPr indent="-292100" lvl="8" marL="4114800" algn="l">
              <a:lnSpc>
                <a:spcPct val="100000"/>
              </a:lnSpc>
              <a:spcBef>
                <a:spcPts val="1600"/>
              </a:spcBef>
              <a:spcAft>
                <a:spcPts val="1600"/>
              </a:spcAft>
              <a:buSzPts val="1000"/>
              <a:buChar char="?"/>
              <a:defRPr/>
            </a:lvl9pPr>
          </a:lstStyle>
          <a:p/>
        </p:txBody>
      </p:sp>
      <p:sp>
        <p:nvSpPr>
          <p:cNvPr id="158" name="Google Shape;158;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159" name="Shape 159"/>
        <p:cNvGrpSpPr/>
        <p:nvPr/>
      </p:nvGrpSpPr>
      <p:grpSpPr>
        <a:xfrm>
          <a:off x="0" y="0"/>
          <a:ext cx="0" cy="0"/>
          <a:chOff x="0" y="0"/>
          <a:chExt cx="0" cy="0"/>
        </a:xfrm>
      </p:grpSpPr>
      <p:sp>
        <p:nvSpPr>
          <p:cNvPr id="160" name="Google Shape;160;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61" name="Google Shape;161;p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04800" lvl="1" marL="914400" algn="l">
              <a:lnSpc>
                <a:spcPct val="100000"/>
              </a:lnSpc>
              <a:spcBef>
                <a:spcPts val="1600"/>
              </a:spcBef>
              <a:spcAft>
                <a:spcPts val="0"/>
              </a:spcAft>
              <a:buSzPts val="1200"/>
              <a:buChar char="?"/>
              <a:defRPr/>
            </a:lvl2pPr>
            <a:lvl3pPr indent="-292100" lvl="2" marL="1371600" algn="l">
              <a:lnSpc>
                <a:spcPct val="100000"/>
              </a:lnSpc>
              <a:spcBef>
                <a:spcPts val="1600"/>
              </a:spcBef>
              <a:spcAft>
                <a:spcPts val="0"/>
              </a:spcAft>
              <a:buSzPts val="1000"/>
              <a:buChar char="?"/>
              <a:defRPr/>
            </a:lvl3pPr>
            <a:lvl4pPr indent="-292100" lvl="3" marL="1828800" algn="l">
              <a:lnSpc>
                <a:spcPct val="100000"/>
              </a:lnSpc>
              <a:spcBef>
                <a:spcPts val="1600"/>
              </a:spcBef>
              <a:spcAft>
                <a:spcPts val="0"/>
              </a:spcAft>
              <a:buSzPts val="1000"/>
              <a:buChar char="?"/>
              <a:defRPr/>
            </a:lvl4pPr>
            <a:lvl5pPr indent="-292100" lvl="4" marL="2286000" algn="l">
              <a:lnSpc>
                <a:spcPct val="100000"/>
              </a:lnSpc>
              <a:spcBef>
                <a:spcPts val="1600"/>
              </a:spcBef>
              <a:spcAft>
                <a:spcPts val="0"/>
              </a:spcAft>
              <a:buSzPts val="1000"/>
              <a:buChar char="?"/>
              <a:defRPr/>
            </a:lvl5pPr>
            <a:lvl6pPr indent="-292100" lvl="5" marL="2743200" algn="l">
              <a:lnSpc>
                <a:spcPct val="100000"/>
              </a:lnSpc>
              <a:spcBef>
                <a:spcPts val="1600"/>
              </a:spcBef>
              <a:spcAft>
                <a:spcPts val="0"/>
              </a:spcAft>
              <a:buSzPts val="1000"/>
              <a:buChar char="?"/>
              <a:defRPr/>
            </a:lvl6pPr>
            <a:lvl7pPr indent="-292100" lvl="6" marL="3200400" algn="l">
              <a:lnSpc>
                <a:spcPct val="100000"/>
              </a:lnSpc>
              <a:spcBef>
                <a:spcPts val="1600"/>
              </a:spcBef>
              <a:spcAft>
                <a:spcPts val="0"/>
              </a:spcAft>
              <a:buSzPts val="1000"/>
              <a:buChar char="?"/>
              <a:defRPr/>
            </a:lvl7pPr>
            <a:lvl8pPr indent="-292100" lvl="7" marL="3657600" algn="l">
              <a:lnSpc>
                <a:spcPct val="100000"/>
              </a:lnSpc>
              <a:spcBef>
                <a:spcPts val="1600"/>
              </a:spcBef>
              <a:spcAft>
                <a:spcPts val="0"/>
              </a:spcAft>
              <a:buSzPts val="1000"/>
              <a:buChar char="?"/>
              <a:defRPr/>
            </a:lvl8pPr>
            <a:lvl9pPr indent="-292100" lvl="8" marL="4114800" algn="l">
              <a:lnSpc>
                <a:spcPct val="100000"/>
              </a:lnSpc>
              <a:spcBef>
                <a:spcPts val="1600"/>
              </a:spcBef>
              <a:spcAft>
                <a:spcPts val="1600"/>
              </a:spcAft>
              <a:buSzPts val="1000"/>
              <a:buChar char="?"/>
              <a:defRPr/>
            </a:lvl9pPr>
          </a:lstStyle>
          <a:p/>
        </p:txBody>
      </p:sp>
      <p:sp>
        <p:nvSpPr>
          <p:cNvPr id="162" name="Google Shape;162;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4">
    <p:spTree>
      <p:nvGrpSpPr>
        <p:cNvPr id="21" name="Shape 21"/>
        <p:cNvGrpSpPr/>
        <p:nvPr/>
      </p:nvGrpSpPr>
      <p:grpSpPr>
        <a:xfrm>
          <a:off x="0" y="0"/>
          <a:ext cx="0" cy="0"/>
          <a:chOff x="0" y="0"/>
          <a:chExt cx="0" cy="0"/>
        </a:xfrm>
      </p:grpSpPr>
      <p:pic>
        <p:nvPicPr>
          <p:cNvPr id="22" name="Google Shape;22;p2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3" name="Google Shape;23;p20"/>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pic>
        <p:nvPicPr>
          <p:cNvPr id="24" name="Google Shape;24;p20"/>
          <p:cNvPicPr preferRelativeResize="0"/>
          <p:nvPr/>
        </p:nvPicPr>
        <p:blipFill rotWithShape="1">
          <a:blip r:embed="rId3">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slide - White" type="title">
  <p:cSld name="TITLE">
    <p:spTree>
      <p:nvGrpSpPr>
        <p:cNvPr id="25" name="Shape 25"/>
        <p:cNvGrpSpPr/>
        <p:nvPr/>
      </p:nvGrpSpPr>
      <p:grpSpPr>
        <a:xfrm>
          <a:off x="0" y="0"/>
          <a:ext cx="0" cy="0"/>
          <a:chOff x="0" y="0"/>
          <a:chExt cx="0" cy="0"/>
        </a:xfrm>
      </p:grpSpPr>
      <p:sp>
        <p:nvSpPr>
          <p:cNvPr id="26" name="Google Shape;26;p21"/>
          <p:cNvSpPr txBox="1"/>
          <p:nvPr>
            <p:ph type="ctrTitle"/>
          </p:nvPr>
        </p:nvSpPr>
        <p:spPr>
          <a:xfrm>
            <a:off x="457200" y="1412150"/>
            <a:ext cx="8229600" cy="578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800"/>
              <a:buNone/>
              <a:defRPr sz="3800">
                <a:latin typeface="Arial"/>
                <a:ea typeface="Arial"/>
                <a:cs typeface="Arial"/>
                <a:sym typeface="Arial"/>
              </a:defRPr>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27" name="Google Shape;27;p21"/>
          <p:cNvSpPr txBox="1"/>
          <p:nvPr>
            <p:ph idx="1" type="subTitle"/>
          </p:nvPr>
        </p:nvSpPr>
        <p:spPr>
          <a:xfrm>
            <a:off x="457200" y="1990550"/>
            <a:ext cx="8229600" cy="419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a:solidFill>
                  <a:schemeClr val="accent1"/>
                </a:solidFill>
                <a:latin typeface="Arial"/>
                <a:ea typeface="Arial"/>
                <a:cs typeface="Arial"/>
                <a:sym typeface="Aria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p:txBody>
      </p:sp>
      <p:sp>
        <p:nvSpPr>
          <p:cNvPr id="28" name="Google Shape;28;p21"/>
          <p:cNvSpPr/>
          <p:nvPr/>
        </p:nvSpPr>
        <p:spPr>
          <a:xfrm>
            <a:off x="0" y="4686300"/>
            <a:ext cx="1036500" cy="464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p21"/>
          <p:cNvPicPr preferRelativeResize="0"/>
          <p:nvPr/>
        </p:nvPicPr>
        <p:blipFill rotWithShape="1">
          <a:blip r:embed="rId2">
            <a:alphaModFix/>
          </a:blip>
          <a:srcRect b="0" l="0" r="0" t="0"/>
          <a:stretch/>
        </p:blipFill>
        <p:spPr>
          <a:xfrm>
            <a:off x="3607129" y="2903387"/>
            <a:ext cx="1929741" cy="70106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Section  Cover">
  <p:cSld name="CUSTOM_7">
    <p:spTree>
      <p:nvGrpSpPr>
        <p:cNvPr id="30" name="Shape 30"/>
        <p:cNvGrpSpPr/>
        <p:nvPr/>
      </p:nvGrpSpPr>
      <p:grpSpPr>
        <a:xfrm>
          <a:off x="0" y="0"/>
          <a:ext cx="0" cy="0"/>
          <a:chOff x="0" y="0"/>
          <a:chExt cx="0" cy="0"/>
        </a:xfrm>
      </p:grpSpPr>
      <p:sp>
        <p:nvSpPr>
          <p:cNvPr id="31" name="Google Shape;31;p22"/>
          <p:cNvSpPr txBox="1"/>
          <p:nvPr>
            <p:ph idx="12" type="sldNum"/>
          </p:nvPr>
        </p:nvSpPr>
        <p:spPr>
          <a:xfrm>
            <a:off x="8230950" y="4686325"/>
            <a:ext cx="8052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
        <p:nvSpPr>
          <p:cNvPr id="32" name="Google Shape;32;p22"/>
          <p:cNvSpPr txBox="1"/>
          <p:nvPr>
            <p:ph type="ctrTitle"/>
          </p:nvPr>
        </p:nvSpPr>
        <p:spPr>
          <a:xfrm>
            <a:off x="457200" y="1412150"/>
            <a:ext cx="8229600" cy="578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600"/>
              <a:buNone/>
              <a:defRPr>
                <a:latin typeface="Arial"/>
                <a:ea typeface="Arial"/>
                <a:cs typeface="Arial"/>
                <a:sym typeface="Arial"/>
              </a:defRPr>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33" name="Google Shape;33;p22"/>
          <p:cNvSpPr txBox="1"/>
          <p:nvPr>
            <p:ph idx="1" type="subTitle"/>
          </p:nvPr>
        </p:nvSpPr>
        <p:spPr>
          <a:xfrm>
            <a:off x="457200" y="1990550"/>
            <a:ext cx="8229600" cy="419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a:solidFill>
                  <a:schemeClr val="accent1"/>
                </a:solidFill>
                <a:latin typeface="Arial"/>
                <a:ea typeface="Arial"/>
                <a:cs typeface="Arial"/>
                <a:sym typeface="Aria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p:txBody>
      </p:sp>
      <p:sp>
        <p:nvSpPr>
          <p:cNvPr id="34" name="Google Shape;34;p22"/>
          <p:cNvSpPr/>
          <p:nvPr/>
        </p:nvSpPr>
        <p:spPr>
          <a:xfrm>
            <a:off x="49725" y="4632000"/>
            <a:ext cx="1953600" cy="447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5">
    <p:spTree>
      <p:nvGrpSpPr>
        <p:cNvPr id="35" name="Shape 35"/>
        <p:cNvGrpSpPr/>
        <p:nvPr/>
      </p:nvGrpSpPr>
      <p:grpSpPr>
        <a:xfrm>
          <a:off x="0" y="0"/>
          <a:ext cx="0" cy="0"/>
          <a:chOff x="0" y="0"/>
          <a:chExt cx="0" cy="0"/>
        </a:xfrm>
      </p:grpSpPr>
      <p:pic>
        <p:nvPicPr>
          <p:cNvPr id="36" name="Google Shape;36;p23"/>
          <p:cNvPicPr preferRelativeResize="0"/>
          <p:nvPr/>
        </p:nvPicPr>
        <p:blipFill rotWithShape="1">
          <a:blip r:embed="rId2">
            <a:alphaModFix amt="52000"/>
          </a:blip>
          <a:srcRect b="0" l="0" r="0" t="0"/>
          <a:stretch/>
        </p:blipFill>
        <p:spPr>
          <a:xfrm flipH="1" rot="10800000">
            <a:off x="0" y="-1"/>
            <a:ext cx="9144000" cy="5143500"/>
          </a:xfrm>
          <a:prstGeom prst="rect">
            <a:avLst/>
          </a:prstGeom>
          <a:noFill/>
          <a:ln>
            <a:noFill/>
          </a:ln>
        </p:spPr>
      </p:pic>
      <p:sp>
        <p:nvSpPr>
          <p:cNvPr id="37" name="Google Shape;37;p23"/>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pic>
        <p:nvPicPr>
          <p:cNvPr id="38" name="Google Shape;38;p23"/>
          <p:cNvPicPr preferRelativeResize="0"/>
          <p:nvPr/>
        </p:nvPicPr>
        <p:blipFill rotWithShape="1">
          <a:blip r:embed="rId3">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6">
    <p:spTree>
      <p:nvGrpSpPr>
        <p:cNvPr id="39" name="Shape 39"/>
        <p:cNvGrpSpPr/>
        <p:nvPr/>
      </p:nvGrpSpPr>
      <p:grpSpPr>
        <a:xfrm>
          <a:off x="0" y="0"/>
          <a:ext cx="0" cy="0"/>
          <a:chOff x="0" y="0"/>
          <a:chExt cx="0" cy="0"/>
        </a:xfrm>
      </p:grpSpPr>
      <p:pic>
        <p:nvPicPr>
          <p:cNvPr id="40" name="Google Shape;40;p24"/>
          <p:cNvPicPr preferRelativeResize="0"/>
          <p:nvPr/>
        </p:nvPicPr>
        <p:blipFill rotWithShape="1">
          <a:blip r:embed="rId2">
            <a:alphaModFix amt="46000"/>
          </a:blip>
          <a:srcRect b="0" l="0" r="0" t="0"/>
          <a:stretch/>
        </p:blipFill>
        <p:spPr>
          <a:xfrm>
            <a:off x="14707" y="0"/>
            <a:ext cx="9129293" cy="5143500"/>
          </a:xfrm>
          <a:prstGeom prst="rect">
            <a:avLst/>
          </a:prstGeom>
          <a:noFill/>
          <a:ln>
            <a:noFill/>
          </a:ln>
        </p:spPr>
      </p:pic>
      <p:sp>
        <p:nvSpPr>
          <p:cNvPr id="41" name="Google Shape;41;p24"/>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pic>
        <p:nvPicPr>
          <p:cNvPr id="42" name="Google Shape;42;p24"/>
          <p:cNvPicPr preferRelativeResize="0"/>
          <p:nvPr/>
        </p:nvPicPr>
        <p:blipFill rotWithShape="1">
          <a:blip r:embed="rId3">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7">
    <p:spTree>
      <p:nvGrpSpPr>
        <p:cNvPr id="43" name="Shape 43"/>
        <p:cNvGrpSpPr/>
        <p:nvPr/>
      </p:nvGrpSpPr>
      <p:grpSpPr>
        <a:xfrm>
          <a:off x="0" y="0"/>
          <a:ext cx="0" cy="0"/>
          <a:chOff x="0" y="0"/>
          <a:chExt cx="0" cy="0"/>
        </a:xfrm>
      </p:grpSpPr>
      <p:pic>
        <p:nvPicPr>
          <p:cNvPr id="44" name="Google Shape;44;p25"/>
          <p:cNvPicPr preferRelativeResize="0"/>
          <p:nvPr/>
        </p:nvPicPr>
        <p:blipFill rotWithShape="1">
          <a:blip r:embed="rId2">
            <a:alphaModFix/>
          </a:blip>
          <a:srcRect b="0" l="0" r="0" t="0"/>
          <a:stretch/>
        </p:blipFill>
        <p:spPr>
          <a:xfrm>
            <a:off x="1" y="0"/>
            <a:ext cx="9144000" cy="5143500"/>
          </a:xfrm>
          <a:prstGeom prst="rect">
            <a:avLst/>
          </a:prstGeom>
          <a:noFill/>
          <a:ln>
            <a:noFill/>
          </a:ln>
        </p:spPr>
      </p:pic>
      <p:sp>
        <p:nvSpPr>
          <p:cNvPr id="45" name="Google Shape;45;p25"/>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pic>
        <p:nvPicPr>
          <p:cNvPr id="46" name="Google Shape;46;p25"/>
          <p:cNvPicPr preferRelativeResize="0"/>
          <p:nvPr/>
        </p:nvPicPr>
        <p:blipFill rotWithShape="1">
          <a:blip r:embed="rId3">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36" Type="http://schemas.openxmlformats.org/officeDocument/2006/relationships/theme" Target="../theme/theme2.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457200" y="445025"/>
            <a:ext cx="8229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9pPr>
          </a:lstStyle>
          <a:p/>
        </p:txBody>
      </p:sp>
      <p:sp>
        <p:nvSpPr>
          <p:cNvPr id="7" name="Google Shape;7;p16"/>
          <p:cNvSpPr txBox="1"/>
          <p:nvPr>
            <p:ph idx="1" type="body"/>
          </p:nvPr>
        </p:nvSpPr>
        <p:spPr>
          <a:xfrm>
            <a:off x="457200" y="1452125"/>
            <a:ext cx="8229600" cy="32343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lt2"/>
              </a:buClr>
              <a:buSzPts val="1400"/>
              <a:buFont typeface="Arial"/>
              <a:buChar char="𑁦"/>
              <a:defRPr b="0" i="0" sz="1400" u="none" cap="none" strike="noStrike">
                <a:solidFill>
                  <a:schemeClr val="lt2"/>
                </a:solidFill>
                <a:latin typeface="Arial"/>
                <a:ea typeface="Arial"/>
                <a:cs typeface="Arial"/>
                <a:sym typeface="Arial"/>
              </a:defRPr>
            </a:lvl1pPr>
            <a:lvl2pPr indent="-304800" lvl="1" marL="914400" marR="0" rtl="0" algn="l">
              <a:lnSpc>
                <a:spcPct val="100000"/>
              </a:lnSpc>
              <a:spcBef>
                <a:spcPts val="1600"/>
              </a:spcBef>
              <a:spcAft>
                <a:spcPts val="0"/>
              </a:spcAft>
              <a:buClr>
                <a:schemeClr val="lt2"/>
              </a:buClr>
              <a:buSzPts val="1200"/>
              <a:buFont typeface="Arial"/>
              <a:buChar char="𑁦"/>
              <a:defRPr b="0" i="0" sz="1200" u="none" cap="none" strike="noStrike">
                <a:solidFill>
                  <a:schemeClr val="lt2"/>
                </a:solidFill>
                <a:latin typeface="Arial"/>
                <a:ea typeface="Arial"/>
                <a:cs typeface="Arial"/>
                <a:sym typeface="Arial"/>
              </a:defRPr>
            </a:lvl2pPr>
            <a:lvl3pPr indent="-292100" lvl="2" marL="1371600" marR="0" rtl="0" algn="l">
              <a:lnSpc>
                <a:spcPct val="100000"/>
              </a:lnSpc>
              <a:spcBef>
                <a:spcPts val="1600"/>
              </a:spcBef>
              <a:spcAft>
                <a:spcPts val="0"/>
              </a:spcAft>
              <a:buClr>
                <a:schemeClr val="lt2"/>
              </a:buClr>
              <a:buSzPts val="1000"/>
              <a:buFont typeface="Arial"/>
              <a:buChar char="𑁦"/>
              <a:defRPr b="0" i="0" sz="1000" u="none" cap="none" strike="noStrike">
                <a:solidFill>
                  <a:schemeClr val="lt2"/>
                </a:solidFill>
                <a:latin typeface="Arial"/>
                <a:ea typeface="Arial"/>
                <a:cs typeface="Arial"/>
                <a:sym typeface="Arial"/>
              </a:defRPr>
            </a:lvl3pPr>
            <a:lvl4pPr indent="-292100" lvl="3" marL="1828800" marR="0" rtl="0" algn="l">
              <a:lnSpc>
                <a:spcPct val="100000"/>
              </a:lnSpc>
              <a:spcBef>
                <a:spcPts val="1600"/>
              </a:spcBef>
              <a:spcAft>
                <a:spcPts val="0"/>
              </a:spcAft>
              <a:buClr>
                <a:schemeClr val="lt2"/>
              </a:buClr>
              <a:buSzPts val="1000"/>
              <a:buFont typeface="Arial"/>
              <a:buChar char="𑁦"/>
              <a:defRPr b="0" i="0" sz="1000" u="none" cap="none" strike="noStrike">
                <a:solidFill>
                  <a:schemeClr val="lt2"/>
                </a:solidFill>
                <a:latin typeface="Arial"/>
                <a:ea typeface="Arial"/>
                <a:cs typeface="Arial"/>
                <a:sym typeface="Arial"/>
              </a:defRPr>
            </a:lvl4pPr>
            <a:lvl5pPr indent="-292100" lvl="4" marL="2286000" marR="0" rtl="0" algn="l">
              <a:lnSpc>
                <a:spcPct val="100000"/>
              </a:lnSpc>
              <a:spcBef>
                <a:spcPts val="1600"/>
              </a:spcBef>
              <a:spcAft>
                <a:spcPts val="0"/>
              </a:spcAft>
              <a:buClr>
                <a:schemeClr val="lt2"/>
              </a:buClr>
              <a:buSzPts val="1000"/>
              <a:buFont typeface="Arial"/>
              <a:buChar char="𑁦"/>
              <a:defRPr b="0" i="0" sz="1000" u="none" cap="none" strike="noStrike">
                <a:solidFill>
                  <a:schemeClr val="lt2"/>
                </a:solidFill>
                <a:latin typeface="Arial"/>
                <a:ea typeface="Arial"/>
                <a:cs typeface="Arial"/>
                <a:sym typeface="Arial"/>
              </a:defRPr>
            </a:lvl5pPr>
            <a:lvl6pPr indent="-292100" lvl="5" marL="2743200" marR="0" rtl="0" algn="l">
              <a:lnSpc>
                <a:spcPct val="100000"/>
              </a:lnSpc>
              <a:spcBef>
                <a:spcPts val="1600"/>
              </a:spcBef>
              <a:spcAft>
                <a:spcPts val="0"/>
              </a:spcAft>
              <a:buClr>
                <a:schemeClr val="lt2"/>
              </a:buClr>
              <a:buSzPts val="1000"/>
              <a:buFont typeface="Arial"/>
              <a:buChar char="𑁦"/>
              <a:defRPr b="0" i="0" sz="1000" u="none" cap="none" strike="noStrike">
                <a:solidFill>
                  <a:schemeClr val="lt2"/>
                </a:solidFill>
                <a:latin typeface="Arial"/>
                <a:ea typeface="Arial"/>
                <a:cs typeface="Arial"/>
                <a:sym typeface="Arial"/>
              </a:defRPr>
            </a:lvl6pPr>
            <a:lvl7pPr indent="-292100" lvl="6" marL="3200400" marR="0" rtl="0" algn="l">
              <a:lnSpc>
                <a:spcPct val="100000"/>
              </a:lnSpc>
              <a:spcBef>
                <a:spcPts val="1600"/>
              </a:spcBef>
              <a:spcAft>
                <a:spcPts val="0"/>
              </a:spcAft>
              <a:buClr>
                <a:schemeClr val="lt2"/>
              </a:buClr>
              <a:buSzPts val="1000"/>
              <a:buFont typeface="Arial"/>
              <a:buChar char="𑁦"/>
              <a:defRPr b="0" i="0" sz="1000" u="none" cap="none" strike="noStrike">
                <a:solidFill>
                  <a:schemeClr val="lt2"/>
                </a:solidFill>
                <a:latin typeface="Arial"/>
                <a:ea typeface="Arial"/>
                <a:cs typeface="Arial"/>
                <a:sym typeface="Arial"/>
              </a:defRPr>
            </a:lvl7pPr>
            <a:lvl8pPr indent="-292100" lvl="7" marL="3657600" marR="0" rtl="0" algn="l">
              <a:lnSpc>
                <a:spcPct val="100000"/>
              </a:lnSpc>
              <a:spcBef>
                <a:spcPts val="1600"/>
              </a:spcBef>
              <a:spcAft>
                <a:spcPts val="0"/>
              </a:spcAft>
              <a:buClr>
                <a:schemeClr val="lt2"/>
              </a:buClr>
              <a:buSzPts val="1000"/>
              <a:buFont typeface="Arial"/>
              <a:buChar char="𑁦"/>
              <a:defRPr b="0" i="0" sz="1000" u="none" cap="none" strike="noStrike">
                <a:solidFill>
                  <a:schemeClr val="lt2"/>
                </a:solidFill>
                <a:latin typeface="Arial"/>
                <a:ea typeface="Arial"/>
                <a:cs typeface="Arial"/>
                <a:sym typeface="Arial"/>
              </a:defRPr>
            </a:lvl8pPr>
            <a:lvl9pPr indent="-292100" lvl="8" marL="4114800" marR="0" rtl="0" algn="l">
              <a:lnSpc>
                <a:spcPct val="100000"/>
              </a:lnSpc>
              <a:spcBef>
                <a:spcPts val="1600"/>
              </a:spcBef>
              <a:spcAft>
                <a:spcPts val="1600"/>
              </a:spcAft>
              <a:buClr>
                <a:schemeClr val="lt2"/>
              </a:buClr>
              <a:buSzPts val="1000"/>
              <a:buFont typeface="Arial"/>
              <a:buChar char="𑁦"/>
              <a:defRPr b="0" i="0" sz="1000" u="none" cap="none" strike="noStrike">
                <a:solidFill>
                  <a:schemeClr val="lt2"/>
                </a:solidFill>
                <a:latin typeface="Arial"/>
                <a:ea typeface="Arial"/>
                <a:cs typeface="Arial"/>
                <a:sym typeface="Arial"/>
              </a:defRPr>
            </a:lvl9pPr>
          </a:lstStyle>
          <a:p/>
        </p:txBody>
      </p:sp>
      <p:pic>
        <p:nvPicPr>
          <p:cNvPr id="8" name="Google Shape;8;p16"/>
          <p:cNvPicPr preferRelativeResize="0"/>
          <p:nvPr/>
        </p:nvPicPr>
        <p:blipFill rotWithShape="1">
          <a:blip r:embed="rId1">
            <a:alphaModFix/>
          </a:blip>
          <a:srcRect b="0" l="0" r="0" t="0"/>
          <a:stretch/>
        </p:blipFill>
        <p:spPr>
          <a:xfrm>
            <a:off x="216985" y="4758297"/>
            <a:ext cx="748532" cy="271939"/>
          </a:xfrm>
          <a:prstGeom prst="rect">
            <a:avLst/>
          </a:prstGeom>
          <a:noFill/>
          <a:ln>
            <a:noFill/>
          </a:ln>
        </p:spPr>
      </p:pic>
      <p:sp>
        <p:nvSpPr>
          <p:cNvPr id="9" name="Google Shape;9;p16"/>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80">
          <p15:clr>
            <a:srgbClr val="EA4335"/>
          </p15:clr>
        </p15:guide>
        <p15:guide id="3" orient="horz" pos="288">
          <p15:clr>
            <a:srgbClr val="EA4335"/>
          </p15:clr>
        </p15:guide>
        <p15:guide id="4" pos="288">
          <p15:clr>
            <a:srgbClr val="EA4335"/>
          </p15:clr>
        </p15:guide>
        <p15:guide id="5" pos="5472">
          <p15:clr>
            <a:srgbClr val="EA4335"/>
          </p15:clr>
        </p15:guide>
        <p15:guide id="6" orient="horz" pos="295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klear.com/" TargetMode="External"/><Relationship Id="rId4" Type="http://schemas.openxmlformats.org/officeDocument/2006/relationships/hyperlink" Target="https://klear.com/" TargetMode="External"/><Relationship Id="rId5"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klear.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adweek.com/performance-marketing/video-on-instagram-justin-bieber-1m-likes/" TargetMode="Externa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hyperlink" Target="https://www.theverge.com/2019/1/14/18181806/instagram-most-liked-post-egg-kylie-jenn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1"/>
          <p:cNvPicPr preferRelativeResize="0"/>
          <p:nvPr/>
        </p:nvPicPr>
        <p:blipFill rotWithShape="1">
          <a:blip r:embed="rId3">
            <a:alphaModFix/>
          </a:blip>
          <a:srcRect b="0" l="0" r="0" t="0"/>
          <a:stretch/>
        </p:blipFill>
        <p:spPr>
          <a:xfrm>
            <a:off x="3640001" y="3733352"/>
            <a:ext cx="1863998" cy="677183"/>
          </a:xfrm>
          <a:prstGeom prst="rect">
            <a:avLst/>
          </a:prstGeom>
          <a:noFill/>
          <a:ln>
            <a:noFill/>
          </a:ln>
        </p:spPr>
      </p:pic>
      <p:sp>
        <p:nvSpPr>
          <p:cNvPr id="168" name="Google Shape;168;p1"/>
          <p:cNvSpPr txBox="1"/>
          <p:nvPr/>
        </p:nvSpPr>
        <p:spPr>
          <a:xfrm>
            <a:off x="923173" y="2333352"/>
            <a:ext cx="7297653" cy="582019"/>
          </a:xfrm>
          <a:prstGeom prst="rect">
            <a:avLst/>
          </a:prstGeom>
          <a:noFill/>
          <a:ln>
            <a:noFill/>
          </a:ln>
        </p:spPr>
        <p:txBody>
          <a:bodyPr anchorCtr="0" anchor="ctr" bIns="45700" lIns="91425" spcFirstLastPara="1" rIns="91425" wrap="square" tIns="45700">
            <a:spAutoFit/>
          </a:bodyPr>
          <a:lstStyle/>
          <a:p>
            <a:pPr indent="0" lvl="0" marL="0" marR="0" rtl="0" algn="ctr">
              <a:lnSpc>
                <a:spcPct val="80888"/>
              </a:lnSpc>
              <a:spcBef>
                <a:spcPts val="0"/>
              </a:spcBef>
              <a:spcAft>
                <a:spcPts val="0"/>
              </a:spcAft>
              <a:buNone/>
            </a:pPr>
            <a:r>
              <a:rPr b="0" i="0" lang="en-US" sz="4500" u="none" cap="none" strike="noStrike">
                <a:solidFill>
                  <a:schemeClr val="dk1"/>
                </a:solidFill>
                <a:latin typeface="Arial"/>
                <a:ea typeface="Arial"/>
                <a:cs typeface="Arial"/>
                <a:sym typeface="Arial"/>
              </a:rPr>
              <a:t>Rate Card</a:t>
            </a:r>
            <a:endParaRPr/>
          </a:p>
        </p:txBody>
      </p:sp>
      <p:sp>
        <p:nvSpPr>
          <p:cNvPr id="169" name="Google Shape;169;p1"/>
          <p:cNvSpPr txBox="1"/>
          <p:nvPr/>
        </p:nvSpPr>
        <p:spPr>
          <a:xfrm>
            <a:off x="1717704" y="1697281"/>
            <a:ext cx="570859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28BBBB"/>
                </a:solidFill>
                <a:latin typeface="Arial"/>
                <a:ea typeface="Arial"/>
                <a:cs typeface="Arial"/>
                <a:sym typeface="Arial"/>
              </a:rPr>
              <a:t>The Klear Influencer Marketing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0"/>
          <p:cNvSpPr/>
          <p:nvPr/>
        </p:nvSpPr>
        <p:spPr>
          <a:xfrm rot="5400000">
            <a:off x="6671161" y="1124114"/>
            <a:ext cx="316194" cy="2183061"/>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6" name="Google Shape;336;p10"/>
          <p:cNvSpPr txBox="1"/>
          <p:nvPr/>
        </p:nvSpPr>
        <p:spPr>
          <a:xfrm>
            <a:off x="405700" y="2476996"/>
            <a:ext cx="2790423" cy="142174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300" u="none" cap="none" strike="noStrike">
                <a:solidFill>
                  <a:srgbClr val="383B3E"/>
                </a:solidFill>
                <a:latin typeface="Arial"/>
                <a:ea typeface="Arial"/>
                <a:cs typeface="Arial"/>
                <a:sym typeface="Arial"/>
              </a:rPr>
              <a:t>YouTube is the channel with the highest pay gap between male and female influencers, 6% greater than Instagram.. It is also the most expensive platform for influencer marketing.</a:t>
            </a:r>
            <a:endParaRPr/>
          </a:p>
        </p:txBody>
      </p:sp>
      <p:cxnSp>
        <p:nvCxnSpPr>
          <p:cNvPr id="337" name="Google Shape;337;p10"/>
          <p:cNvCxnSpPr/>
          <p:nvPr/>
        </p:nvCxnSpPr>
        <p:spPr>
          <a:xfrm>
            <a:off x="4310037" y="3102766"/>
            <a:ext cx="4108408" cy="0"/>
          </a:xfrm>
          <a:prstGeom prst="straightConnector1">
            <a:avLst/>
          </a:prstGeom>
          <a:noFill/>
          <a:ln cap="flat" cmpd="sng" w="38100">
            <a:solidFill>
              <a:srgbClr val="12E2E2"/>
            </a:solidFill>
            <a:prstDash val="solid"/>
            <a:round/>
            <a:headEnd len="sm" w="sm" type="none"/>
            <a:tailEnd len="sm" w="sm" type="none"/>
          </a:ln>
        </p:spPr>
      </p:cxnSp>
      <p:sp>
        <p:nvSpPr>
          <p:cNvPr id="338" name="Google Shape;338;p10"/>
          <p:cNvSpPr txBox="1"/>
          <p:nvPr/>
        </p:nvSpPr>
        <p:spPr>
          <a:xfrm>
            <a:off x="7920789" y="2084839"/>
            <a:ext cx="7482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38%</a:t>
            </a:r>
            <a:endParaRPr b="0" i="0" sz="1100" u="none" cap="none" strike="noStrike">
              <a:solidFill>
                <a:srgbClr val="28BBBB"/>
              </a:solidFill>
              <a:latin typeface="Arial"/>
              <a:ea typeface="Arial"/>
              <a:cs typeface="Arial"/>
              <a:sym typeface="Arial"/>
            </a:endParaRPr>
          </a:p>
        </p:txBody>
      </p:sp>
      <p:sp>
        <p:nvSpPr>
          <p:cNvPr id="339" name="Google Shape;339;p10"/>
          <p:cNvSpPr txBox="1"/>
          <p:nvPr/>
        </p:nvSpPr>
        <p:spPr>
          <a:xfrm>
            <a:off x="405701" y="1261650"/>
            <a:ext cx="2790423" cy="9539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200" u="none" cap="none" strike="noStrike">
                <a:solidFill>
                  <a:srgbClr val="28BBBB"/>
                </a:solidFill>
                <a:latin typeface="Arial"/>
                <a:ea typeface="Arial"/>
                <a:cs typeface="Arial"/>
                <a:sym typeface="Arial"/>
              </a:rPr>
              <a:t>Influencer Pricing</a:t>
            </a:r>
            <a:endParaRPr/>
          </a:p>
          <a:p>
            <a:pPr indent="0" lvl="0" marL="0" marR="0" rtl="0" algn="l">
              <a:lnSpc>
                <a:spcPct val="100000"/>
              </a:lnSpc>
              <a:spcBef>
                <a:spcPts val="0"/>
              </a:spcBef>
              <a:spcAft>
                <a:spcPts val="0"/>
              </a:spcAft>
              <a:buNone/>
            </a:pPr>
            <a:r>
              <a:rPr b="1" i="0" lang="en-US" sz="2200" u="none" cap="none" strike="noStrike">
                <a:solidFill>
                  <a:srgbClr val="28BBBB"/>
                </a:solidFill>
                <a:latin typeface="Arial"/>
                <a:ea typeface="Arial"/>
                <a:cs typeface="Arial"/>
                <a:sym typeface="Arial"/>
              </a:rPr>
              <a:t>Trends: </a:t>
            </a:r>
            <a:r>
              <a:rPr b="0" i="0" lang="en-US" sz="2200" u="none" cap="none" strike="noStrike">
                <a:solidFill>
                  <a:srgbClr val="28BBBB"/>
                </a:solidFill>
                <a:latin typeface="Arial"/>
                <a:ea typeface="Arial"/>
                <a:cs typeface="Arial"/>
                <a:sym typeface="Arial"/>
              </a:rPr>
              <a:t>Pay Gap </a:t>
            </a:r>
            <a:endParaRPr/>
          </a:p>
          <a:p>
            <a:pPr indent="0" lvl="0" marL="0" marR="0" rtl="0" algn="l">
              <a:lnSpc>
                <a:spcPct val="100000"/>
              </a:lnSpc>
              <a:spcBef>
                <a:spcPts val="0"/>
              </a:spcBef>
              <a:spcAft>
                <a:spcPts val="0"/>
              </a:spcAft>
              <a:buNone/>
            </a:pPr>
            <a:r>
              <a:rPr b="0" i="0" lang="en-US" sz="2200" u="none" cap="none" strike="noStrike">
                <a:solidFill>
                  <a:srgbClr val="28BBBB"/>
                </a:solidFill>
                <a:latin typeface="Arial"/>
                <a:ea typeface="Arial"/>
                <a:cs typeface="Arial"/>
                <a:sym typeface="Arial"/>
              </a:rPr>
              <a:t>By Channel</a:t>
            </a:r>
            <a:endParaRPr b="1" i="0" sz="2200" u="none" cap="none" strike="noStrike">
              <a:solidFill>
                <a:srgbClr val="28BBBB"/>
              </a:solidFill>
              <a:latin typeface="Arial"/>
              <a:ea typeface="Arial"/>
              <a:cs typeface="Arial"/>
              <a:sym typeface="Arial"/>
            </a:endParaRPr>
          </a:p>
        </p:txBody>
      </p:sp>
      <p:sp>
        <p:nvSpPr>
          <p:cNvPr id="340" name="Google Shape;340;p10"/>
          <p:cNvSpPr/>
          <p:nvPr/>
        </p:nvSpPr>
        <p:spPr>
          <a:xfrm rot="5400000">
            <a:off x="6492257" y="1780098"/>
            <a:ext cx="316194" cy="1825251"/>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1" name="Google Shape;341;p10"/>
          <p:cNvSpPr txBox="1"/>
          <p:nvPr/>
        </p:nvSpPr>
        <p:spPr>
          <a:xfrm>
            <a:off x="7562980" y="2561918"/>
            <a:ext cx="7482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32%</a:t>
            </a:r>
            <a:endParaRPr b="0" i="0" sz="1100" u="none" cap="none" strike="noStrike">
              <a:solidFill>
                <a:srgbClr val="28BBBB"/>
              </a:solidFill>
              <a:latin typeface="Arial"/>
              <a:ea typeface="Arial"/>
              <a:cs typeface="Arial"/>
              <a:sym typeface="Arial"/>
            </a:endParaRPr>
          </a:p>
        </p:txBody>
      </p:sp>
      <p:sp>
        <p:nvSpPr>
          <p:cNvPr id="342" name="Google Shape;342;p10"/>
          <p:cNvSpPr txBox="1"/>
          <p:nvPr/>
        </p:nvSpPr>
        <p:spPr>
          <a:xfrm>
            <a:off x="4344132" y="2561918"/>
            <a:ext cx="1393597"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Instagram</a:t>
            </a:r>
            <a:endParaRPr b="0" i="0" sz="1100" u="none" cap="none" strike="noStrike">
              <a:solidFill>
                <a:srgbClr val="909599"/>
              </a:solidFill>
              <a:latin typeface="Arial"/>
              <a:ea typeface="Arial"/>
              <a:cs typeface="Arial"/>
              <a:sym typeface="Arial"/>
            </a:endParaRPr>
          </a:p>
        </p:txBody>
      </p:sp>
      <p:sp>
        <p:nvSpPr>
          <p:cNvPr id="343" name="Google Shape;343;p10"/>
          <p:cNvSpPr txBox="1"/>
          <p:nvPr/>
        </p:nvSpPr>
        <p:spPr>
          <a:xfrm>
            <a:off x="4344132" y="2084839"/>
            <a:ext cx="1393597"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YouTube</a:t>
            </a:r>
            <a:endParaRPr b="0" i="0" sz="1100" u="none" cap="none" strike="noStrike">
              <a:solidFill>
                <a:srgbClr val="909599"/>
              </a:solidFill>
              <a:latin typeface="Arial"/>
              <a:ea typeface="Arial"/>
              <a:cs typeface="Arial"/>
              <a:sym typeface="Arial"/>
            </a:endParaRPr>
          </a:p>
        </p:txBody>
      </p:sp>
      <p:pic>
        <p:nvPicPr>
          <p:cNvPr id="344" name="Google Shape;344;p10"/>
          <p:cNvPicPr preferRelativeResize="0"/>
          <p:nvPr/>
        </p:nvPicPr>
        <p:blipFill rotWithShape="1">
          <a:blip r:embed="rId3">
            <a:alphaModFix/>
          </a:blip>
          <a:srcRect b="0" l="0" r="0" t="0"/>
          <a:stretch/>
        </p:blipFill>
        <p:spPr>
          <a:xfrm>
            <a:off x="4566637" y="2057546"/>
            <a:ext cx="316195" cy="316195"/>
          </a:xfrm>
          <a:prstGeom prst="rect">
            <a:avLst/>
          </a:prstGeom>
          <a:noFill/>
          <a:ln>
            <a:noFill/>
          </a:ln>
        </p:spPr>
      </p:pic>
      <p:pic>
        <p:nvPicPr>
          <p:cNvPr id="345" name="Google Shape;345;p10"/>
          <p:cNvPicPr preferRelativeResize="0"/>
          <p:nvPr/>
        </p:nvPicPr>
        <p:blipFill rotWithShape="1">
          <a:blip r:embed="rId4">
            <a:alphaModFix/>
          </a:blip>
          <a:srcRect b="0" l="0" r="0" t="0"/>
          <a:stretch/>
        </p:blipFill>
        <p:spPr>
          <a:xfrm>
            <a:off x="4566636" y="2534627"/>
            <a:ext cx="316195" cy="316195"/>
          </a:xfrm>
          <a:prstGeom prst="rect">
            <a:avLst/>
          </a:prstGeom>
          <a:noFill/>
          <a:ln>
            <a:noFill/>
          </a:ln>
        </p:spPr>
      </p:pic>
      <p:cxnSp>
        <p:nvCxnSpPr>
          <p:cNvPr id="346" name="Google Shape;346;p10"/>
          <p:cNvCxnSpPr/>
          <p:nvPr/>
        </p:nvCxnSpPr>
        <p:spPr>
          <a:xfrm>
            <a:off x="1102408" y="4777099"/>
            <a:ext cx="0" cy="273465"/>
          </a:xfrm>
          <a:prstGeom prst="straightConnector1">
            <a:avLst/>
          </a:prstGeom>
          <a:noFill/>
          <a:ln cap="flat" cmpd="sng" w="9525">
            <a:solidFill>
              <a:srgbClr val="28BBBB"/>
            </a:solidFill>
            <a:prstDash val="solid"/>
            <a:round/>
            <a:headEnd len="sm" w="sm" type="none"/>
            <a:tailEnd len="sm" w="sm" type="none"/>
          </a:ln>
        </p:spPr>
      </p:cxnSp>
      <p:sp>
        <p:nvSpPr>
          <p:cNvPr id="347" name="Google Shape;347;p10"/>
          <p:cNvSpPr txBox="1"/>
          <p:nvPr/>
        </p:nvSpPr>
        <p:spPr>
          <a:xfrm>
            <a:off x="1132095" y="4790720"/>
            <a:ext cx="243555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28BBBB"/>
                </a:solidFill>
                <a:latin typeface="Arial"/>
                <a:ea typeface="Arial"/>
                <a:cs typeface="Arial"/>
                <a:sym typeface="Arial"/>
              </a:rPr>
              <a:t>The Price of Influencer Marketing </a:t>
            </a:r>
            <a:endParaRPr b="0" i="0" sz="900" u="none" cap="none" strike="noStrike">
              <a:solidFill>
                <a:srgbClr val="28BBBB"/>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1"/>
          <p:cNvSpPr/>
          <p:nvPr/>
        </p:nvSpPr>
        <p:spPr>
          <a:xfrm rot="5400000">
            <a:off x="6453553" y="-67727"/>
            <a:ext cx="316194" cy="2618281"/>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3" name="Google Shape;353;p11"/>
          <p:cNvSpPr txBox="1"/>
          <p:nvPr/>
        </p:nvSpPr>
        <p:spPr>
          <a:xfrm>
            <a:off x="405700" y="2476996"/>
            <a:ext cx="2790423" cy="142174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300" u="none" cap="none" strike="noStrike">
                <a:solidFill>
                  <a:srgbClr val="383B3E"/>
                </a:solidFill>
                <a:latin typeface="Arial"/>
                <a:ea typeface="Arial"/>
                <a:cs typeface="Arial"/>
                <a:sym typeface="Arial"/>
              </a:rPr>
              <a:t>Travel is the industry with the highest male representation, but female travel influencers earn more. The lifestyle industry has significantly more female influencers, yet on average men earn $200 more per post.</a:t>
            </a:r>
            <a:endParaRPr/>
          </a:p>
        </p:txBody>
      </p:sp>
      <p:cxnSp>
        <p:nvCxnSpPr>
          <p:cNvPr id="354" name="Google Shape;354;p11"/>
          <p:cNvCxnSpPr/>
          <p:nvPr/>
        </p:nvCxnSpPr>
        <p:spPr>
          <a:xfrm>
            <a:off x="4310037" y="2205534"/>
            <a:ext cx="4108408" cy="0"/>
          </a:xfrm>
          <a:prstGeom prst="straightConnector1">
            <a:avLst/>
          </a:prstGeom>
          <a:noFill/>
          <a:ln cap="flat" cmpd="sng" w="38100">
            <a:solidFill>
              <a:srgbClr val="12E2E2"/>
            </a:solidFill>
            <a:prstDash val="solid"/>
            <a:round/>
            <a:headEnd len="sm" w="sm" type="none"/>
            <a:tailEnd len="sm" w="sm" type="none"/>
          </a:ln>
        </p:spPr>
      </p:cxnSp>
      <p:sp>
        <p:nvSpPr>
          <p:cNvPr id="355" name="Google Shape;355;p11"/>
          <p:cNvSpPr txBox="1"/>
          <p:nvPr/>
        </p:nvSpPr>
        <p:spPr>
          <a:xfrm>
            <a:off x="7920789" y="1110607"/>
            <a:ext cx="7482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$672</a:t>
            </a:r>
            <a:endParaRPr b="0" i="0" sz="1100" u="none" cap="none" strike="noStrike">
              <a:solidFill>
                <a:srgbClr val="28BBBB"/>
              </a:solidFill>
              <a:latin typeface="Arial"/>
              <a:ea typeface="Arial"/>
              <a:cs typeface="Arial"/>
              <a:sym typeface="Arial"/>
            </a:endParaRPr>
          </a:p>
        </p:txBody>
      </p:sp>
      <p:sp>
        <p:nvSpPr>
          <p:cNvPr id="356" name="Google Shape;356;p11"/>
          <p:cNvSpPr txBox="1"/>
          <p:nvPr/>
        </p:nvSpPr>
        <p:spPr>
          <a:xfrm>
            <a:off x="405701" y="1261650"/>
            <a:ext cx="2790423" cy="9539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200" u="none" cap="none" strike="noStrike">
                <a:solidFill>
                  <a:srgbClr val="28BBBB"/>
                </a:solidFill>
                <a:latin typeface="Arial"/>
                <a:ea typeface="Arial"/>
                <a:cs typeface="Arial"/>
                <a:sym typeface="Arial"/>
              </a:rPr>
              <a:t>Influencer Pricing</a:t>
            </a:r>
            <a:endParaRPr/>
          </a:p>
          <a:p>
            <a:pPr indent="0" lvl="0" marL="0" marR="0" rtl="0" algn="l">
              <a:lnSpc>
                <a:spcPct val="100000"/>
              </a:lnSpc>
              <a:spcBef>
                <a:spcPts val="0"/>
              </a:spcBef>
              <a:spcAft>
                <a:spcPts val="0"/>
              </a:spcAft>
              <a:buNone/>
            </a:pPr>
            <a:r>
              <a:rPr b="1" i="0" lang="en-US" sz="2200" u="none" cap="none" strike="noStrike">
                <a:solidFill>
                  <a:srgbClr val="28BBBB"/>
                </a:solidFill>
                <a:latin typeface="Arial"/>
                <a:ea typeface="Arial"/>
                <a:cs typeface="Arial"/>
                <a:sym typeface="Arial"/>
              </a:rPr>
              <a:t>Trends: </a:t>
            </a:r>
            <a:r>
              <a:rPr b="0" i="0" lang="en-US" sz="2200" u="none" cap="none" strike="noStrike">
                <a:solidFill>
                  <a:srgbClr val="28BBBB"/>
                </a:solidFill>
                <a:latin typeface="Arial"/>
                <a:ea typeface="Arial"/>
                <a:cs typeface="Arial"/>
                <a:sym typeface="Arial"/>
              </a:rPr>
              <a:t>Pay Gap </a:t>
            </a:r>
            <a:endParaRPr/>
          </a:p>
          <a:p>
            <a:pPr indent="0" lvl="0" marL="0" marR="0" rtl="0" algn="l">
              <a:lnSpc>
                <a:spcPct val="100000"/>
              </a:lnSpc>
              <a:spcBef>
                <a:spcPts val="0"/>
              </a:spcBef>
              <a:spcAft>
                <a:spcPts val="0"/>
              </a:spcAft>
              <a:buNone/>
            </a:pPr>
            <a:r>
              <a:rPr b="0" i="0" lang="en-US" sz="2200" u="none" cap="none" strike="noStrike">
                <a:solidFill>
                  <a:srgbClr val="28BBBB"/>
                </a:solidFill>
                <a:latin typeface="Arial"/>
                <a:ea typeface="Arial"/>
                <a:cs typeface="Arial"/>
                <a:sym typeface="Arial"/>
              </a:rPr>
              <a:t>By Industry</a:t>
            </a:r>
            <a:endParaRPr b="1" i="0" sz="2200" u="none" cap="none" strike="noStrike">
              <a:solidFill>
                <a:srgbClr val="28BBBB"/>
              </a:solidFill>
              <a:latin typeface="Arial"/>
              <a:ea typeface="Arial"/>
              <a:cs typeface="Arial"/>
              <a:sym typeface="Arial"/>
            </a:endParaRPr>
          </a:p>
        </p:txBody>
      </p:sp>
      <p:sp>
        <p:nvSpPr>
          <p:cNvPr id="357" name="Google Shape;357;p11"/>
          <p:cNvSpPr/>
          <p:nvPr/>
        </p:nvSpPr>
        <p:spPr>
          <a:xfrm rot="5400000">
            <a:off x="6025630" y="837277"/>
            <a:ext cx="316194" cy="1762432"/>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8" name="Google Shape;358;p11"/>
          <p:cNvSpPr txBox="1"/>
          <p:nvPr/>
        </p:nvSpPr>
        <p:spPr>
          <a:xfrm>
            <a:off x="7064943" y="1587686"/>
            <a:ext cx="7482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$466</a:t>
            </a:r>
            <a:endParaRPr b="0" i="0" sz="1100" u="none" cap="none" strike="noStrike">
              <a:solidFill>
                <a:srgbClr val="28BBBB"/>
              </a:solidFill>
              <a:latin typeface="Arial"/>
              <a:ea typeface="Arial"/>
              <a:cs typeface="Arial"/>
              <a:sym typeface="Arial"/>
            </a:endParaRPr>
          </a:p>
        </p:txBody>
      </p:sp>
      <p:sp>
        <p:nvSpPr>
          <p:cNvPr id="359" name="Google Shape;359;p11"/>
          <p:cNvSpPr txBox="1"/>
          <p:nvPr/>
        </p:nvSpPr>
        <p:spPr>
          <a:xfrm>
            <a:off x="4310037" y="1587687"/>
            <a:ext cx="992474"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Women</a:t>
            </a:r>
            <a:endParaRPr b="0" i="0" sz="1100" u="none" cap="none" strike="noStrike">
              <a:solidFill>
                <a:srgbClr val="909599"/>
              </a:solidFill>
              <a:latin typeface="Arial"/>
              <a:ea typeface="Arial"/>
              <a:cs typeface="Arial"/>
              <a:sym typeface="Arial"/>
            </a:endParaRPr>
          </a:p>
        </p:txBody>
      </p:sp>
      <p:sp>
        <p:nvSpPr>
          <p:cNvPr id="360" name="Google Shape;360;p11"/>
          <p:cNvSpPr txBox="1"/>
          <p:nvPr/>
        </p:nvSpPr>
        <p:spPr>
          <a:xfrm>
            <a:off x="4310037" y="1110608"/>
            <a:ext cx="992474"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Men</a:t>
            </a:r>
            <a:endParaRPr b="0" i="0" sz="1100" u="none" cap="none" strike="noStrike">
              <a:solidFill>
                <a:srgbClr val="909599"/>
              </a:solidFill>
              <a:latin typeface="Arial"/>
              <a:ea typeface="Arial"/>
              <a:cs typeface="Arial"/>
              <a:sym typeface="Arial"/>
            </a:endParaRPr>
          </a:p>
        </p:txBody>
      </p:sp>
      <p:cxnSp>
        <p:nvCxnSpPr>
          <p:cNvPr id="361" name="Google Shape;361;p11"/>
          <p:cNvCxnSpPr/>
          <p:nvPr/>
        </p:nvCxnSpPr>
        <p:spPr>
          <a:xfrm>
            <a:off x="1102408" y="4777099"/>
            <a:ext cx="0" cy="273465"/>
          </a:xfrm>
          <a:prstGeom prst="straightConnector1">
            <a:avLst/>
          </a:prstGeom>
          <a:noFill/>
          <a:ln cap="flat" cmpd="sng" w="9525">
            <a:solidFill>
              <a:srgbClr val="28BBBB"/>
            </a:solidFill>
            <a:prstDash val="solid"/>
            <a:round/>
            <a:headEnd len="sm" w="sm" type="none"/>
            <a:tailEnd len="sm" w="sm" type="none"/>
          </a:ln>
        </p:spPr>
      </p:cxnSp>
      <p:sp>
        <p:nvSpPr>
          <p:cNvPr id="362" name="Google Shape;362;p11"/>
          <p:cNvSpPr txBox="1"/>
          <p:nvPr/>
        </p:nvSpPr>
        <p:spPr>
          <a:xfrm>
            <a:off x="1132095" y="4790720"/>
            <a:ext cx="243555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28BBBB"/>
                </a:solidFill>
                <a:latin typeface="Arial"/>
                <a:ea typeface="Arial"/>
                <a:cs typeface="Arial"/>
                <a:sym typeface="Arial"/>
              </a:rPr>
              <a:t>The Price of Influencer Marketing </a:t>
            </a:r>
            <a:endParaRPr b="0" i="0" sz="900" u="none" cap="none" strike="noStrike">
              <a:solidFill>
                <a:srgbClr val="28BBBB"/>
              </a:solidFill>
              <a:latin typeface="Arial"/>
              <a:ea typeface="Arial"/>
              <a:cs typeface="Arial"/>
              <a:sym typeface="Arial"/>
            </a:endParaRPr>
          </a:p>
        </p:txBody>
      </p:sp>
      <p:sp>
        <p:nvSpPr>
          <p:cNvPr id="363" name="Google Shape;363;p11"/>
          <p:cNvSpPr/>
          <p:nvPr/>
        </p:nvSpPr>
        <p:spPr>
          <a:xfrm rot="5400000">
            <a:off x="6218135" y="2255036"/>
            <a:ext cx="316194" cy="2147444"/>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64" name="Google Shape;364;p11"/>
          <p:cNvCxnSpPr/>
          <p:nvPr/>
        </p:nvCxnSpPr>
        <p:spPr>
          <a:xfrm>
            <a:off x="4310037" y="4264003"/>
            <a:ext cx="4108408" cy="0"/>
          </a:xfrm>
          <a:prstGeom prst="straightConnector1">
            <a:avLst/>
          </a:prstGeom>
          <a:noFill/>
          <a:ln cap="flat" cmpd="sng" w="38100">
            <a:solidFill>
              <a:srgbClr val="12E2E2"/>
            </a:solidFill>
            <a:prstDash val="solid"/>
            <a:round/>
            <a:headEnd len="sm" w="sm" type="none"/>
            <a:tailEnd len="sm" w="sm" type="none"/>
          </a:ln>
        </p:spPr>
      </p:cxnSp>
      <p:sp>
        <p:nvSpPr>
          <p:cNvPr id="365" name="Google Shape;365;p11"/>
          <p:cNvSpPr txBox="1"/>
          <p:nvPr/>
        </p:nvSpPr>
        <p:spPr>
          <a:xfrm>
            <a:off x="7449954" y="3197951"/>
            <a:ext cx="7482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$570</a:t>
            </a:r>
            <a:endParaRPr b="0" i="0" sz="1100" u="none" cap="none" strike="noStrike">
              <a:solidFill>
                <a:srgbClr val="28BBBB"/>
              </a:solidFill>
              <a:latin typeface="Arial"/>
              <a:ea typeface="Arial"/>
              <a:cs typeface="Arial"/>
              <a:sym typeface="Arial"/>
            </a:endParaRPr>
          </a:p>
        </p:txBody>
      </p:sp>
      <p:sp>
        <p:nvSpPr>
          <p:cNvPr id="366" name="Google Shape;366;p11"/>
          <p:cNvSpPr/>
          <p:nvPr/>
        </p:nvSpPr>
        <p:spPr>
          <a:xfrm rot="5400000">
            <a:off x="6399734" y="2550517"/>
            <a:ext cx="316194" cy="2510640"/>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7" name="Google Shape;367;p11"/>
          <p:cNvSpPr txBox="1"/>
          <p:nvPr/>
        </p:nvSpPr>
        <p:spPr>
          <a:xfrm>
            <a:off x="7813151" y="3675030"/>
            <a:ext cx="7482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$615</a:t>
            </a:r>
            <a:endParaRPr b="0" i="0" sz="1100" u="none" cap="none" strike="noStrike">
              <a:solidFill>
                <a:srgbClr val="28BBBB"/>
              </a:solidFill>
              <a:latin typeface="Arial"/>
              <a:ea typeface="Arial"/>
              <a:cs typeface="Arial"/>
              <a:sym typeface="Arial"/>
            </a:endParaRPr>
          </a:p>
        </p:txBody>
      </p:sp>
      <p:sp>
        <p:nvSpPr>
          <p:cNvPr id="368" name="Google Shape;368;p11"/>
          <p:cNvSpPr txBox="1"/>
          <p:nvPr/>
        </p:nvSpPr>
        <p:spPr>
          <a:xfrm>
            <a:off x="4310037" y="3675031"/>
            <a:ext cx="992474"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Women</a:t>
            </a:r>
            <a:endParaRPr b="0" i="0" sz="1100" u="none" cap="none" strike="noStrike">
              <a:solidFill>
                <a:srgbClr val="909599"/>
              </a:solidFill>
              <a:latin typeface="Arial"/>
              <a:ea typeface="Arial"/>
              <a:cs typeface="Arial"/>
              <a:sym typeface="Arial"/>
            </a:endParaRPr>
          </a:p>
        </p:txBody>
      </p:sp>
      <p:sp>
        <p:nvSpPr>
          <p:cNvPr id="369" name="Google Shape;369;p11"/>
          <p:cNvSpPr txBox="1"/>
          <p:nvPr/>
        </p:nvSpPr>
        <p:spPr>
          <a:xfrm>
            <a:off x="4310037" y="3197952"/>
            <a:ext cx="992474"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Men</a:t>
            </a:r>
            <a:endParaRPr b="0" i="0" sz="1100" u="none" cap="none" strike="noStrike">
              <a:solidFill>
                <a:srgbClr val="909599"/>
              </a:solidFill>
              <a:latin typeface="Arial"/>
              <a:ea typeface="Arial"/>
              <a:cs typeface="Arial"/>
              <a:sym typeface="Arial"/>
            </a:endParaRPr>
          </a:p>
        </p:txBody>
      </p:sp>
      <p:sp>
        <p:nvSpPr>
          <p:cNvPr id="370" name="Google Shape;370;p11"/>
          <p:cNvSpPr txBox="1"/>
          <p:nvPr/>
        </p:nvSpPr>
        <p:spPr>
          <a:xfrm>
            <a:off x="4535877" y="580651"/>
            <a:ext cx="99247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Lifestyle</a:t>
            </a:r>
            <a:endParaRPr b="0" i="0" sz="1100" u="none" cap="none" strike="noStrike">
              <a:solidFill>
                <a:srgbClr val="28BBBB"/>
              </a:solidFill>
              <a:latin typeface="Arial"/>
              <a:ea typeface="Arial"/>
              <a:cs typeface="Arial"/>
              <a:sym typeface="Arial"/>
            </a:endParaRPr>
          </a:p>
        </p:txBody>
      </p:sp>
      <p:sp>
        <p:nvSpPr>
          <p:cNvPr id="371" name="Google Shape;371;p11"/>
          <p:cNvSpPr txBox="1"/>
          <p:nvPr/>
        </p:nvSpPr>
        <p:spPr>
          <a:xfrm>
            <a:off x="4645279" y="2715975"/>
            <a:ext cx="7482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Travel</a:t>
            </a:r>
            <a:endParaRPr b="0" i="0" sz="1100" u="none" cap="none" strike="noStrike">
              <a:solidFill>
                <a:srgbClr val="28BBBB"/>
              </a:solidFill>
              <a:latin typeface="Arial"/>
              <a:ea typeface="Arial"/>
              <a:cs typeface="Arial"/>
              <a:sym typeface="Arial"/>
            </a:endParaRPr>
          </a:p>
        </p:txBody>
      </p:sp>
      <p:pic>
        <p:nvPicPr>
          <p:cNvPr descr="Shape&#10;&#10;Description automatically generated with medium confidence" id="372" name="Google Shape;372;p11"/>
          <p:cNvPicPr preferRelativeResize="0"/>
          <p:nvPr/>
        </p:nvPicPr>
        <p:blipFill rotWithShape="1">
          <a:blip r:embed="rId3">
            <a:alphaModFix/>
          </a:blip>
          <a:srcRect b="0" l="0" r="0" t="0"/>
          <a:stretch/>
        </p:blipFill>
        <p:spPr>
          <a:xfrm>
            <a:off x="4384365" y="2686910"/>
            <a:ext cx="299414" cy="299414"/>
          </a:xfrm>
          <a:prstGeom prst="rect">
            <a:avLst/>
          </a:prstGeom>
          <a:noFill/>
          <a:ln>
            <a:noFill/>
          </a:ln>
        </p:spPr>
      </p:pic>
      <p:pic>
        <p:nvPicPr>
          <p:cNvPr descr="A picture containing text, vector graphics&#10;&#10;Description automatically generated" id="373" name="Google Shape;373;p11"/>
          <p:cNvPicPr preferRelativeResize="0"/>
          <p:nvPr/>
        </p:nvPicPr>
        <p:blipFill rotWithShape="1">
          <a:blip r:embed="rId4">
            <a:alphaModFix/>
          </a:blip>
          <a:srcRect b="0" l="0" r="0" t="0"/>
          <a:stretch/>
        </p:blipFill>
        <p:spPr>
          <a:xfrm>
            <a:off x="4308518" y="560415"/>
            <a:ext cx="225554" cy="302081"/>
          </a:xfrm>
          <a:prstGeom prst="rect">
            <a:avLst/>
          </a:prstGeom>
          <a:noFill/>
          <a:ln>
            <a:noFill/>
          </a:ln>
        </p:spPr>
      </p:pic>
      <p:cxnSp>
        <p:nvCxnSpPr>
          <p:cNvPr id="374" name="Google Shape;374;p11"/>
          <p:cNvCxnSpPr/>
          <p:nvPr/>
        </p:nvCxnSpPr>
        <p:spPr>
          <a:xfrm>
            <a:off x="5302509" y="712269"/>
            <a:ext cx="3115936" cy="0"/>
          </a:xfrm>
          <a:prstGeom prst="straightConnector1">
            <a:avLst/>
          </a:prstGeom>
          <a:noFill/>
          <a:ln cap="flat" cmpd="sng" w="9525">
            <a:solidFill>
              <a:srgbClr val="9BE5DE"/>
            </a:solidFill>
            <a:prstDash val="dash"/>
            <a:round/>
            <a:headEnd len="sm" w="sm" type="none"/>
            <a:tailEnd len="sm" w="sm" type="none"/>
          </a:ln>
        </p:spPr>
      </p:cxnSp>
      <p:cxnSp>
        <p:nvCxnSpPr>
          <p:cNvPr id="375" name="Google Shape;375;p11"/>
          <p:cNvCxnSpPr/>
          <p:nvPr/>
        </p:nvCxnSpPr>
        <p:spPr>
          <a:xfrm>
            <a:off x="5302509" y="2849078"/>
            <a:ext cx="3115936" cy="0"/>
          </a:xfrm>
          <a:prstGeom prst="straightConnector1">
            <a:avLst/>
          </a:prstGeom>
          <a:noFill/>
          <a:ln cap="flat" cmpd="sng" w="9525">
            <a:solidFill>
              <a:srgbClr val="9BE5DE"/>
            </a:solidFill>
            <a:prstDash val="dash"/>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2"/>
          <p:cNvSpPr txBox="1"/>
          <p:nvPr/>
        </p:nvSpPr>
        <p:spPr>
          <a:xfrm>
            <a:off x="405701" y="1560480"/>
            <a:ext cx="2790423" cy="9539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200" u="none" cap="none" strike="noStrike">
                <a:solidFill>
                  <a:srgbClr val="28BBBB"/>
                </a:solidFill>
                <a:latin typeface="Arial"/>
                <a:ea typeface="Arial"/>
                <a:cs typeface="Arial"/>
                <a:sym typeface="Arial"/>
              </a:rPr>
              <a:t>Influencer Pricing</a:t>
            </a:r>
            <a:endParaRPr/>
          </a:p>
          <a:p>
            <a:pPr indent="0" lvl="0" marL="0" marR="0" rtl="0" algn="l">
              <a:lnSpc>
                <a:spcPct val="100000"/>
              </a:lnSpc>
              <a:spcBef>
                <a:spcPts val="0"/>
              </a:spcBef>
              <a:spcAft>
                <a:spcPts val="0"/>
              </a:spcAft>
              <a:buNone/>
            </a:pPr>
            <a:r>
              <a:rPr b="1" i="0" lang="en-US" sz="2200" u="none" cap="none" strike="noStrike">
                <a:solidFill>
                  <a:srgbClr val="28BBBB"/>
                </a:solidFill>
                <a:latin typeface="Arial"/>
                <a:ea typeface="Arial"/>
                <a:cs typeface="Arial"/>
                <a:sym typeface="Arial"/>
              </a:rPr>
              <a:t>Trends: </a:t>
            </a:r>
            <a:r>
              <a:rPr b="0" i="0" lang="en-US" sz="2200" u="none" cap="none" strike="noStrike">
                <a:solidFill>
                  <a:srgbClr val="28BBBB"/>
                </a:solidFill>
                <a:latin typeface="Arial"/>
                <a:ea typeface="Arial"/>
                <a:cs typeface="Arial"/>
                <a:sym typeface="Arial"/>
              </a:rPr>
              <a:t>Gender Demographics By </a:t>
            </a:r>
            <a:endParaRPr/>
          </a:p>
          <a:p>
            <a:pPr indent="0" lvl="0" marL="0" marR="0" rtl="0" algn="l">
              <a:lnSpc>
                <a:spcPct val="100000"/>
              </a:lnSpc>
              <a:spcBef>
                <a:spcPts val="0"/>
              </a:spcBef>
              <a:spcAft>
                <a:spcPts val="0"/>
              </a:spcAft>
              <a:buNone/>
            </a:pPr>
            <a:r>
              <a:rPr b="0" i="0" lang="en-US" sz="2200" u="none" cap="none" strike="noStrike">
                <a:solidFill>
                  <a:srgbClr val="28BBBB"/>
                </a:solidFill>
                <a:latin typeface="Arial"/>
                <a:ea typeface="Arial"/>
                <a:cs typeface="Arial"/>
                <a:sym typeface="Arial"/>
              </a:rPr>
              <a:t>Industry </a:t>
            </a:r>
            <a:endParaRPr b="1" i="0" sz="2200" u="none" cap="none" strike="noStrike">
              <a:solidFill>
                <a:srgbClr val="28BBBB"/>
              </a:solidFill>
              <a:latin typeface="Arial"/>
              <a:ea typeface="Arial"/>
              <a:cs typeface="Arial"/>
              <a:sym typeface="Arial"/>
            </a:endParaRPr>
          </a:p>
        </p:txBody>
      </p:sp>
      <p:sp>
        <p:nvSpPr>
          <p:cNvPr id="381" name="Google Shape;381;p12"/>
          <p:cNvSpPr/>
          <p:nvPr/>
        </p:nvSpPr>
        <p:spPr>
          <a:xfrm>
            <a:off x="3914008" y="1899370"/>
            <a:ext cx="1986637" cy="1986637"/>
          </a:xfrm>
          <a:prstGeom prst="ellipse">
            <a:avLst/>
          </a:prstGeom>
          <a:gradFill>
            <a:gsLst>
              <a:gs pos="0">
                <a:srgbClr val="9BE5DE">
                  <a:alpha val="24705"/>
                </a:srgbClr>
              </a:gs>
              <a:gs pos="100000">
                <a:srgbClr val="12E2E2">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2" name="Google Shape;382;p12"/>
          <p:cNvSpPr/>
          <p:nvPr/>
        </p:nvSpPr>
        <p:spPr>
          <a:xfrm rot="-5400000">
            <a:off x="3698232" y="1883337"/>
            <a:ext cx="2422844" cy="2200642"/>
          </a:xfrm>
          <a:prstGeom prst="pie">
            <a:avLst>
              <a:gd fmla="val 1937305" name="adj1"/>
              <a:gd fmla="val 4741164" name="adj2"/>
            </a:avLst>
          </a:prstGeom>
          <a:solidFill>
            <a:srgbClr val="12E2E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83" name="Google Shape;383;p12"/>
          <p:cNvSpPr txBox="1"/>
          <p:nvPr/>
        </p:nvSpPr>
        <p:spPr>
          <a:xfrm>
            <a:off x="4242521" y="3123272"/>
            <a:ext cx="140729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Women</a:t>
            </a:r>
            <a:endParaRPr/>
          </a:p>
          <a:p>
            <a:pPr indent="0" lvl="0" marL="0" marR="0" rtl="0" algn="ctr">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88%</a:t>
            </a:r>
            <a:endParaRPr b="1" i="0" sz="1200" u="none" cap="none" strike="noStrike">
              <a:solidFill>
                <a:schemeClr val="lt1"/>
              </a:solidFill>
              <a:latin typeface="Arial"/>
              <a:ea typeface="Arial"/>
              <a:cs typeface="Arial"/>
              <a:sym typeface="Arial"/>
            </a:endParaRPr>
          </a:p>
        </p:txBody>
      </p:sp>
      <p:sp>
        <p:nvSpPr>
          <p:cNvPr id="384" name="Google Shape;384;p12"/>
          <p:cNvSpPr txBox="1"/>
          <p:nvPr/>
        </p:nvSpPr>
        <p:spPr>
          <a:xfrm>
            <a:off x="4878451" y="2302331"/>
            <a:ext cx="140729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Men</a:t>
            </a:r>
            <a:endParaRPr/>
          </a:p>
          <a:p>
            <a:pPr indent="0" lvl="0" marL="0" marR="0" rtl="0" algn="ctr">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12%</a:t>
            </a:r>
            <a:endParaRPr b="1" i="0" sz="1200" u="none" cap="none" strike="noStrike">
              <a:solidFill>
                <a:schemeClr val="lt1"/>
              </a:solidFill>
              <a:latin typeface="Arial"/>
              <a:ea typeface="Arial"/>
              <a:cs typeface="Arial"/>
              <a:sym typeface="Arial"/>
            </a:endParaRPr>
          </a:p>
        </p:txBody>
      </p:sp>
      <p:cxnSp>
        <p:nvCxnSpPr>
          <p:cNvPr id="385" name="Google Shape;385;p12"/>
          <p:cNvCxnSpPr/>
          <p:nvPr/>
        </p:nvCxnSpPr>
        <p:spPr>
          <a:xfrm>
            <a:off x="1102408" y="4777099"/>
            <a:ext cx="0" cy="273465"/>
          </a:xfrm>
          <a:prstGeom prst="straightConnector1">
            <a:avLst/>
          </a:prstGeom>
          <a:noFill/>
          <a:ln cap="flat" cmpd="sng" w="9525">
            <a:solidFill>
              <a:srgbClr val="28BBBB"/>
            </a:solidFill>
            <a:prstDash val="solid"/>
            <a:round/>
            <a:headEnd len="sm" w="sm" type="none"/>
            <a:tailEnd len="sm" w="sm" type="none"/>
          </a:ln>
        </p:spPr>
      </p:cxnSp>
      <p:sp>
        <p:nvSpPr>
          <p:cNvPr id="386" name="Google Shape;386;p12"/>
          <p:cNvSpPr txBox="1"/>
          <p:nvPr/>
        </p:nvSpPr>
        <p:spPr>
          <a:xfrm>
            <a:off x="1132095" y="4790720"/>
            <a:ext cx="243555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28BBBB"/>
                </a:solidFill>
                <a:latin typeface="Arial"/>
                <a:ea typeface="Arial"/>
                <a:cs typeface="Arial"/>
                <a:sym typeface="Arial"/>
              </a:rPr>
              <a:t>The Price of Influencer Marketing </a:t>
            </a:r>
            <a:endParaRPr b="0" i="0" sz="900" u="none" cap="none" strike="noStrike">
              <a:solidFill>
                <a:srgbClr val="28BBBB"/>
              </a:solidFill>
              <a:latin typeface="Arial"/>
              <a:ea typeface="Arial"/>
              <a:cs typeface="Arial"/>
              <a:sym typeface="Arial"/>
            </a:endParaRPr>
          </a:p>
        </p:txBody>
      </p:sp>
      <p:sp>
        <p:nvSpPr>
          <p:cNvPr id="387" name="Google Shape;387;p12"/>
          <p:cNvSpPr txBox="1"/>
          <p:nvPr/>
        </p:nvSpPr>
        <p:spPr>
          <a:xfrm>
            <a:off x="4705470" y="1129138"/>
            <a:ext cx="99247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Lifestyle</a:t>
            </a:r>
            <a:endParaRPr b="0" i="0" sz="1100" u="none" cap="none" strike="noStrike">
              <a:solidFill>
                <a:srgbClr val="28BBBB"/>
              </a:solidFill>
              <a:latin typeface="Arial"/>
              <a:ea typeface="Arial"/>
              <a:cs typeface="Arial"/>
              <a:sym typeface="Arial"/>
            </a:endParaRPr>
          </a:p>
        </p:txBody>
      </p:sp>
      <p:sp>
        <p:nvSpPr>
          <p:cNvPr id="388" name="Google Shape;388;p12"/>
          <p:cNvSpPr txBox="1"/>
          <p:nvPr/>
        </p:nvSpPr>
        <p:spPr>
          <a:xfrm>
            <a:off x="7698203" y="1137967"/>
            <a:ext cx="7482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Travel</a:t>
            </a:r>
            <a:endParaRPr b="0" i="0" sz="1100" u="none" cap="none" strike="noStrike">
              <a:solidFill>
                <a:srgbClr val="28BBBB"/>
              </a:solidFill>
              <a:latin typeface="Arial"/>
              <a:ea typeface="Arial"/>
              <a:cs typeface="Arial"/>
              <a:sym typeface="Arial"/>
            </a:endParaRPr>
          </a:p>
        </p:txBody>
      </p:sp>
      <p:pic>
        <p:nvPicPr>
          <p:cNvPr descr="Shape&#10;&#10;Description automatically generated with medium confidence" id="389" name="Google Shape;389;p12"/>
          <p:cNvPicPr preferRelativeResize="0"/>
          <p:nvPr/>
        </p:nvPicPr>
        <p:blipFill rotWithShape="1">
          <a:blip r:embed="rId3">
            <a:alphaModFix/>
          </a:blip>
          <a:srcRect b="0" l="0" r="0" t="0"/>
          <a:stretch/>
        </p:blipFill>
        <p:spPr>
          <a:xfrm>
            <a:off x="7437289" y="1108902"/>
            <a:ext cx="299414" cy="299414"/>
          </a:xfrm>
          <a:prstGeom prst="rect">
            <a:avLst/>
          </a:prstGeom>
          <a:noFill/>
          <a:ln>
            <a:noFill/>
          </a:ln>
        </p:spPr>
      </p:pic>
      <p:pic>
        <p:nvPicPr>
          <p:cNvPr descr="A picture containing text, vector graphics&#10;&#10;Description automatically generated" id="390" name="Google Shape;390;p12"/>
          <p:cNvPicPr preferRelativeResize="0"/>
          <p:nvPr/>
        </p:nvPicPr>
        <p:blipFill rotWithShape="1">
          <a:blip r:embed="rId4">
            <a:alphaModFix/>
          </a:blip>
          <a:srcRect b="0" l="0" r="0" t="0"/>
          <a:stretch/>
        </p:blipFill>
        <p:spPr>
          <a:xfrm>
            <a:off x="4478111" y="1108902"/>
            <a:ext cx="225554" cy="302081"/>
          </a:xfrm>
          <a:prstGeom prst="rect">
            <a:avLst/>
          </a:prstGeom>
          <a:noFill/>
          <a:ln>
            <a:noFill/>
          </a:ln>
        </p:spPr>
      </p:pic>
      <p:sp>
        <p:nvSpPr>
          <p:cNvPr id="391" name="Google Shape;391;p12"/>
          <p:cNvSpPr/>
          <p:nvPr/>
        </p:nvSpPr>
        <p:spPr>
          <a:xfrm>
            <a:off x="6733760" y="1899370"/>
            <a:ext cx="1986637" cy="1986637"/>
          </a:xfrm>
          <a:prstGeom prst="ellipse">
            <a:avLst/>
          </a:prstGeom>
          <a:gradFill>
            <a:gsLst>
              <a:gs pos="0">
                <a:srgbClr val="9BE5DE">
                  <a:alpha val="24705"/>
                </a:srgbClr>
              </a:gs>
              <a:gs pos="100000">
                <a:srgbClr val="12E2E2">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2" name="Google Shape;392;p12"/>
          <p:cNvSpPr/>
          <p:nvPr/>
        </p:nvSpPr>
        <p:spPr>
          <a:xfrm rot="-5400000">
            <a:off x="6517984" y="1883337"/>
            <a:ext cx="2422844" cy="2200642"/>
          </a:xfrm>
          <a:prstGeom prst="pie">
            <a:avLst>
              <a:gd fmla="val 20207824" name="adj1"/>
              <a:gd fmla="val 4741164" name="adj2"/>
            </a:avLst>
          </a:prstGeom>
          <a:solidFill>
            <a:srgbClr val="12E2E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93" name="Google Shape;393;p12"/>
          <p:cNvSpPr txBox="1"/>
          <p:nvPr/>
        </p:nvSpPr>
        <p:spPr>
          <a:xfrm>
            <a:off x="7062273" y="3123272"/>
            <a:ext cx="140729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Women</a:t>
            </a:r>
            <a:endParaRPr/>
          </a:p>
          <a:p>
            <a:pPr indent="0" lvl="0" marL="0" marR="0" rtl="0" algn="ctr">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61%</a:t>
            </a:r>
            <a:endParaRPr b="1" i="0" sz="1200" u="none" cap="none" strike="noStrike">
              <a:solidFill>
                <a:schemeClr val="lt1"/>
              </a:solidFill>
              <a:latin typeface="Arial"/>
              <a:ea typeface="Arial"/>
              <a:cs typeface="Arial"/>
              <a:sym typeface="Arial"/>
            </a:endParaRPr>
          </a:p>
        </p:txBody>
      </p:sp>
      <p:sp>
        <p:nvSpPr>
          <p:cNvPr id="394" name="Google Shape;394;p12"/>
          <p:cNvSpPr txBox="1"/>
          <p:nvPr/>
        </p:nvSpPr>
        <p:spPr>
          <a:xfrm>
            <a:off x="7367766" y="2129335"/>
            <a:ext cx="140729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Men</a:t>
            </a:r>
            <a:endParaRPr/>
          </a:p>
          <a:p>
            <a:pPr indent="0" lvl="0" marL="0" marR="0" rtl="0" algn="ctr">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39%</a:t>
            </a:r>
            <a:endParaRPr b="1" i="0" sz="1200" u="none" cap="none" strike="noStrike">
              <a:solidFill>
                <a:schemeClr val="lt1"/>
              </a:solidFill>
              <a:latin typeface="Arial"/>
              <a:ea typeface="Arial"/>
              <a:cs typeface="Arial"/>
              <a:sym typeface="Arial"/>
            </a:endParaRPr>
          </a:p>
        </p:txBody>
      </p:sp>
      <p:cxnSp>
        <p:nvCxnSpPr>
          <p:cNvPr id="395" name="Google Shape;395;p12"/>
          <p:cNvCxnSpPr/>
          <p:nvPr/>
        </p:nvCxnSpPr>
        <p:spPr>
          <a:xfrm rot="10800000">
            <a:off x="6334771" y="810015"/>
            <a:ext cx="0" cy="3385065"/>
          </a:xfrm>
          <a:prstGeom prst="straightConnector1">
            <a:avLst/>
          </a:prstGeom>
          <a:noFill/>
          <a:ln cap="flat" cmpd="sng" w="9525">
            <a:solidFill>
              <a:srgbClr val="9BE5DE"/>
            </a:solidFill>
            <a:prstDash val="dash"/>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13"/>
          <p:cNvSpPr/>
          <p:nvPr/>
        </p:nvSpPr>
        <p:spPr>
          <a:xfrm rot="5400000">
            <a:off x="6328131" y="203535"/>
            <a:ext cx="316194" cy="2618281"/>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1" name="Google Shape;401;p13"/>
          <p:cNvSpPr txBox="1"/>
          <p:nvPr/>
        </p:nvSpPr>
        <p:spPr>
          <a:xfrm>
            <a:off x="405700" y="1825949"/>
            <a:ext cx="2790423" cy="142174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300" u="none" cap="none" strike="noStrike">
                <a:solidFill>
                  <a:srgbClr val="383B3E"/>
                </a:solidFill>
                <a:latin typeface="Arial"/>
                <a:ea typeface="Arial"/>
                <a:cs typeface="Arial"/>
                <a:sym typeface="Arial"/>
              </a:rPr>
              <a:t>46% of Influencer activity occurs in the US, making it the most popular region for influencer campaigns. However, pricing in this region does not differ significantly from the UK and Canada, less popular markets.</a:t>
            </a:r>
            <a:endParaRPr/>
          </a:p>
          <a:p>
            <a:pPr indent="0" lvl="0" marL="0" marR="0" rtl="0" algn="l">
              <a:lnSpc>
                <a:spcPct val="100000"/>
              </a:lnSpc>
              <a:spcBef>
                <a:spcPts val="0"/>
              </a:spcBef>
              <a:spcAft>
                <a:spcPts val="0"/>
              </a:spcAft>
              <a:buNone/>
            </a:pPr>
            <a:r>
              <a:t/>
            </a:r>
            <a:endParaRPr b="0" i="0" sz="1300" u="none" cap="none" strike="noStrike">
              <a:solidFill>
                <a:srgbClr val="383B3E"/>
              </a:solidFill>
              <a:latin typeface="Arial"/>
              <a:ea typeface="Arial"/>
              <a:cs typeface="Arial"/>
              <a:sym typeface="Arial"/>
            </a:endParaRPr>
          </a:p>
          <a:p>
            <a:pPr indent="0" lvl="0" marL="0" marR="0" rtl="0" algn="l">
              <a:lnSpc>
                <a:spcPct val="100000"/>
              </a:lnSpc>
              <a:spcBef>
                <a:spcPts val="0"/>
              </a:spcBef>
              <a:spcAft>
                <a:spcPts val="0"/>
              </a:spcAft>
              <a:buNone/>
            </a:pPr>
            <a:r>
              <a:rPr b="0" i="0" lang="en-US" sz="1300" u="none" cap="none" strike="noStrike">
                <a:solidFill>
                  <a:srgbClr val="383B3E"/>
                </a:solidFill>
                <a:latin typeface="Arial"/>
                <a:ea typeface="Arial"/>
                <a:cs typeface="Arial"/>
                <a:sym typeface="Arial"/>
              </a:rPr>
              <a:t>Perhaps, the over-saturation of US influencers has impacted pricing in the popular region.</a:t>
            </a:r>
            <a:endParaRPr/>
          </a:p>
        </p:txBody>
      </p:sp>
      <p:sp>
        <p:nvSpPr>
          <p:cNvPr id="402" name="Google Shape;402;p13"/>
          <p:cNvSpPr txBox="1"/>
          <p:nvPr/>
        </p:nvSpPr>
        <p:spPr>
          <a:xfrm>
            <a:off x="7795367" y="1381869"/>
            <a:ext cx="7482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$475</a:t>
            </a:r>
            <a:endParaRPr b="0" i="0" sz="1100" u="none" cap="none" strike="noStrike">
              <a:solidFill>
                <a:srgbClr val="28BBBB"/>
              </a:solidFill>
              <a:latin typeface="Arial"/>
              <a:ea typeface="Arial"/>
              <a:cs typeface="Arial"/>
              <a:sym typeface="Arial"/>
            </a:endParaRPr>
          </a:p>
        </p:txBody>
      </p:sp>
      <p:sp>
        <p:nvSpPr>
          <p:cNvPr id="403" name="Google Shape;403;p13"/>
          <p:cNvSpPr txBox="1"/>
          <p:nvPr/>
        </p:nvSpPr>
        <p:spPr>
          <a:xfrm>
            <a:off x="405701" y="1012971"/>
            <a:ext cx="2790423" cy="9539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200" u="none" cap="none" strike="noStrike">
                <a:solidFill>
                  <a:srgbClr val="28BBBB"/>
                </a:solidFill>
                <a:latin typeface="Arial"/>
                <a:ea typeface="Arial"/>
                <a:cs typeface="Arial"/>
                <a:sym typeface="Arial"/>
              </a:rPr>
              <a:t>Influencer Pricing</a:t>
            </a:r>
            <a:endParaRPr/>
          </a:p>
          <a:p>
            <a:pPr indent="0" lvl="0" marL="0" marR="0" rtl="0" algn="l">
              <a:lnSpc>
                <a:spcPct val="100000"/>
              </a:lnSpc>
              <a:spcBef>
                <a:spcPts val="0"/>
              </a:spcBef>
              <a:spcAft>
                <a:spcPts val="0"/>
              </a:spcAft>
              <a:buNone/>
            </a:pPr>
            <a:r>
              <a:rPr b="1" i="0" lang="en-US" sz="2200" u="none" cap="none" strike="noStrike">
                <a:solidFill>
                  <a:srgbClr val="28BBBB"/>
                </a:solidFill>
                <a:latin typeface="Arial"/>
                <a:ea typeface="Arial"/>
                <a:cs typeface="Arial"/>
                <a:sym typeface="Arial"/>
              </a:rPr>
              <a:t>Trends: </a:t>
            </a:r>
            <a:r>
              <a:rPr b="0" i="0" lang="en-US" sz="2200" u="none" cap="none" strike="noStrike">
                <a:solidFill>
                  <a:srgbClr val="28BBBB"/>
                </a:solidFill>
                <a:latin typeface="Arial"/>
                <a:ea typeface="Arial"/>
                <a:cs typeface="Arial"/>
                <a:sym typeface="Arial"/>
              </a:rPr>
              <a:t>Geo</a:t>
            </a:r>
            <a:endParaRPr b="1" i="0" sz="2200" u="none" cap="none" strike="noStrike">
              <a:solidFill>
                <a:srgbClr val="28BBBB"/>
              </a:solidFill>
              <a:latin typeface="Arial"/>
              <a:ea typeface="Arial"/>
              <a:cs typeface="Arial"/>
              <a:sym typeface="Arial"/>
            </a:endParaRPr>
          </a:p>
        </p:txBody>
      </p:sp>
      <p:sp>
        <p:nvSpPr>
          <p:cNvPr id="404" name="Google Shape;404;p13"/>
          <p:cNvSpPr txBox="1"/>
          <p:nvPr/>
        </p:nvSpPr>
        <p:spPr>
          <a:xfrm>
            <a:off x="4184615" y="1381870"/>
            <a:ext cx="992474"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US</a:t>
            </a:r>
            <a:endParaRPr b="0" i="0" sz="1100" u="none" cap="none" strike="noStrike">
              <a:solidFill>
                <a:srgbClr val="909599"/>
              </a:solidFill>
              <a:latin typeface="Arial"/>
              <a:ea typeface="Arial"/>
              <a:cs typeface="Arial"/>
              <a:sym typeface="Arial"/>
            </a:endParaRPr>
          </a:p>
        </p:txBody>
      </p:sp>
      <p:cxnSp>
        <p:nvCxnSpPr>
          <p:cNvPr id="405" name="Google Shape;405;p13"/>
          <p:cNvCxnSpPr/>
          <p:nvPr/>
        </p:nvCxnSpPr>
        <p:spPr>
          <a:xfrm>
            <a:off x="1102408" y="4777099"/>
            <a:ext cx="0" cy="273465"/>
          </a:xfrm>
          <a:prstGeom prst="straightConnector1">
            <a:avLst/>
          </a:prstGeom>
          <a:noFill/>
          <a:ln cap="flat" cmpd="sng" w="9525">
            <a:solidFill>
              <a:srgbClr val="28BBBB"/>
            </a:solidFill>
            <a:prstDash val="solid"/>
            <a:round/>
            <a:headEnd len="sm" w="sm" type="none"/>
            <a:tailEnd len="sm" w="sm" type="none"/>
          </a:ln>
        </p:spPr>
      </p:cxnSp>
      <p:sp>
        <p:nvSpPr>
          <p:cNvPr id="406" name="Google Shape;406;p13"/>
          <p:cNvSpPr txBox="1"/>
          <p:nvPr/>
        </p:nvSpPr>
        <p:spPr>
          <a:xfrm>
            <a:off x="1132095" y="4790720"/>
            <a:ext cx="243555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28BBBB"/>
                </a:solidFill>
                <a:latin typeface="Arial"/>
                <a:ea typeface="Arial"/>
                <a:cs typeface="Arial"/>
                <a:sym typeface="Arial"/>
              </a:rPr>
              <a:t>The Price of Influencer Marketing </a:t>
            </a:r>
            <a:endParaRPr b="0" i="0" sz="900" u="none" cap="none" strike="noStrike">
              <a:solidFill>
                <a:srgbClr val="28BBBB"/>
              </a:solidFill>
              <a:latin typeface="Arial"/>
              <a:ea typeface="Arial"/>
              <a:cs typeface="Arial"/>
              <a:sym typeface="Arial"/>
            </a:endParaRPr>
          </a:p>
        </p:txBody>
      </p:sp>
      <p:cxnSp>
        <p:nvCxnSpPr>
          <p:cNvPr id="407" name="Google Shape;407;p13"/>
          <p:cNvCxnSpPr/>
          <p:nvPr/>
        </p:nvCxnSpPr>
        <p:spPr>
          <a:xfrm>
            <a:off x="4308518" y="3821238"/>
            <a:ext cx="4108408" cy="0"/>
          </a:xfrm>
          <a:prstGeom prst="straightConnector1">
            <a:avLst/>
          </a:prstGeom>
          <a:noFill/>
          <a:ln cap="flat" cmpd="sng" w="38100">
            <a:solidFill>
              <a:srgbClr val="12E2E2"/>
            </a:solidFill>
            <a:prstDash val="solid"/>
            <a:round/>
            <a:headEnd len="sm" w="sm" type="none"/>
            <a:tailEnd len="sm" w="sm" type="none"/>
          </a:ln>
        </p:spPr>
      </p:cxnSp>
      <p:sp>
        <p:nvSpPr>
          <p:cNvPr id="408" name="Google Shape;408;p13"/>
          <p:cNvSpPr txBox="1"/>
          <p:nvPr/>
        </p:nvSpPr>
        <p:spPr>
          <a:xfrm>
            <a:off x="4535876" y="751361"/>
            <a:ext cx="142216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*Top 5 Regions</a:t>
            </a:r>
            <a:endParaRPr b="0" i="0" sz="1100" u="none" cap="none" strike="noStrike">
              <a:solidFill>
                <a:srgbClr val="28BBBB"/>
              </a:solidFill>
              <a:latin typeface="Arial"/>
              <a:ea typeface="Arial"/>
              <a:cs typeface="Arial"/>
              <a:sym typeface="Arial"/>
            </a:endParaRPr>
          </a:p>
        </p:txBody>
      </p:sp>
      <p:pic>
        <p:nvPicPr>
          <p:cNvPr id="409" name="Google Shape;409;p13"/>
          <p:cNvPicPr preferRelativeResize="0"/>
          <p:nvPr/>
        </p:nvPicPr>
        <p:blipFill rotWithShape="1">
          <a:blip r:embed="rId3">
            <a:alphaModFix/>
          </a:blip>
          <a:srcRect b="0" l="0" r="0" t="0"/>
          <a:stretch/>
        </p:blipFill>
        <p:spPr>
          <a:xfrm>
            <a:off x="4308518" y="765500"/>
            <a:ext cx="225554" cy="233331"/>
          </a:xfrm>
          <a:prstGeom prst="rect">
            <a:avLst/>
          </a:prstGeom>
          <a:noFill/>
          <a:ln>
            <a:noFill/>
          </a:ln>
        </p:spPr>
      </p:pic>
      <p:cxnSp>
        <p:nvCxnSpPr>
          <p:cNvPr id="410" name="Google Shape;410;p13"/>
          <p:cNvCxnSpPr/>
          <p:nvPr/>
        </p:nvCxnSpPr>
        <p:spPr>
          <a:xfrm rot="10800000">
            <a:off x="5184337" y="1354578"/>
            <a:ext cx="0" cy="2153167"/>
          </a:xfrm>
          <a:prstGeom prst="straightConnector1">
            <a:avLst/>
          </a:prstGeom>
          <a:noFill/>
          <a:ln cap="flat" cmpd="sng" w="38100">
            <a:solidFill>
              <a:srgbClr val="12E2E2"/>
            </a:solidFill>
            <a:prstDash val="solid"/>
            <a:round/>
            <a:headEnd len="sm" w="sm" type="none"/>
            <a:tailEnd len="sm" w="sm" type="none"/>
          </a:ln>
        </p:spPr>
      </p:cxnSp>
      <p:sp>
        <p:nvSpPr>
          <p:cNvPr id="411" name="Google Shape;411;p13"/>
          <p:cNvSpPr/>
          <p:nvPr/>
        </p:nvSpPr>
        <p:spPr>
          <a:xfrm rot="5400000">
            <a:off x="6285366" y="706869"/>
            <a:ext cx="316194" cy="2532748"/>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2" name="Google Shape;412;p13"/>
          <p:cNvSpPr txBox="1"/>
          <p:nvPr/>
        </p:nvSpPr>
        <p:spPr>
          <a:xfrm>
            <a:off x="7709837" y="1842436"/>
            <a:ext cx="7482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$470</a:t>
            </a:r>
            <a:endParaRPr b="0" i="0" sz="1100" u="none" cap="none" strike="noStrike">
              <a:solidFill>
                <a:srgbClr val="28BBBB"/>
              </a:solidFill>
              <a:latin typeface="Arial"/>
              <a:ea typeface="Arial"/>
              <a:cs typeface="Arial"/>
              <a:sym typeface="Arial"/>
            </a:endParaRPr>
          </a:p>
        </p:txBody>
      </p:sp>
      <p:sp>
        <p:nvSpPr>
          <p:cNvPr id="413" name="Google Shape;413;p13"/>
          <p:cNvSpPr txBox="1"/>
          <p:nvPr/>
        </p:nvSpPr>
        <p:spPr>
          <a:xfrm>
            <a:off x="4184616" y="1842437"/>
            <a:ext cx="992474"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UK</a:t>
            </a:r>
            <a:endParaRPr b="0" i="0" sz="1100" u="none" cap="none" strike="noStrike">
              <a:solidFill>
                <a:srgbClr val="909599"/>
              </a:solidFill>
              <a:latin typeface="Arial"/>
              <a:ea typeface="Arial"/>
              <a:cs typeface="Arial"/>
              <a:sym typeface="Arial"/>
            </a:endParaRPr>
          </a:p>
        </p:txBody>
      </p:sp>
      <p:sp>
        <p:nvSpPr>
          <p:cNvPr id="414" name="Google Shape;414;p13"/>
          <p:cNvSpPr/>
          <p:nvPr/>
        </p:nvSpPr>
        <p:spPr>
          <a:xfrm rot="5400000">
            <a:off x="6208364" y="1245881"/>
            <a:ext cx="316194" cy="2378744"/>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5" name="Google Shape;415;p13"/>
          <p:cNvSpPr txBox="1"/>
          <p:nvPr/>
        </p:nvSpPr>
        <p:spPr>
          <a:xfrm>
            <a:off x="7555833" y="2304446"/>
            <a:ext cx="7482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$447</a:t>
            </a:r>
            <a:endParaRPr b="0" i="0" sz="1100" u="none" cap="none" strike="noStrike">
              <a:solidFill>
                <a:srgbClr val="28BBBB"/>
              </a:solidFill>
              <a:latin typeface="Arial"/>
              <a:ea typeface="Arial"/>
              <a:cs typeface="Arial"/>
              <a:sym typeface="Arial"/>
            </a:endParaRPr>
          </a:p>
        </p:txBody>
      </p:sp>
      <p:sp>
        <p:nvSpPr>
          <p:cNvPr id="416" name="Google Shape;416;p13"/>
          <p:cNvSpPr txBox="1"/>
          <p:nvPr/>
        </p:nvSpPr>
        <p:spPr>
          <a:xfrm>
            <a:off x="4184616" y="2304447"/>
            <a:ext cx="992474"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Canada</a:t>
            </a:r>
            <a:endParaRPr b="0" i="0" sz="1100" u="none" cap="none" strike="noStrike">
              <a:solidFill>
                <a:srgbClr val="909599"/>
              </a:solidFill>
              <a:latin typeface="Arial"/>
              <a:ea typeface="Arial"/>
              <a:cs typeface="Arial"/>
              <a:sym typeface="Arial"/>
            </a:endParaRPr>
          </a:p>
        </p:txBody>
      </p:sp>
      <p:sp>
        <p:nvSpPr>
          <p:cNvPr id="417" name="Google Shape;417;p13"/>
          <p:cNvSpPr/>
          <p:nvPr/>
        </p:nvSpPr>
        <p:spPr>
          <a:xfrm rot="5400000">
            <a:off x="6126549" y="1789706"/>
            <a:ext cx="316194" cy="2215114"/>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8" name="Google Shape;418;p13"/>
          <p:cNvSpPr txBox="1"/>
          <p:nvPr/>
        </p:nvSpPr>
        <p:spPr>
          <a:xfrm>
            <a:off x="7392203" y="2766456"/>
            <a:ext cx="7482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$368</a:t>
            </a:r>
            <a:endParaRPr b="0" i="0" sz="1100" u="none" cap="none" strike="noStrike">
              <a:solidFill>
                <a:srgbClr val="28BBBB"/>
              </a:solidFill>
              <a:latin typeface="Arial"/>
              <a:ea typeface="Arial"/>
              <a:cs typeface="Arial"/>
              <a:sym typeface="Arial"/>
            </a:endParaRPr>
          </a:p>
        </p:txBody>
      </p:sp>
      <p:sp>
        <p:nvSpPr>
          <p:cNvPr id="419" name="Google Shape;419;p13"/>
          <p:cNvSpPr txBox="1"/>
          <p:nvPr/>
        </p:nvSpPr>
        <p:spPr>
          <a:xfrm>
            <a:off x="4184616" y="2766457"/>
            <a:ext cx="992474"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Germany</a:t>
            </a:r>
            <a:endParaRPr b="0" i="0" sz="1100" u="none" cap="none" strike="noStrike">
              <a:solidFill>
                <a:srgbClr val="909599"/>
              </a:solidFill>
              <a:latin typeface="Arial"/>
              <a:ea typeface="Arial"/>
              <a:cs typeface="Arial"/>
              <a:sym typeface="Arial"/>
            </a:endParaRPr>
          </a:p>
        </p:txBody>
      </p:sp>
      <p:sp>
        <p:nvSpPr>
          <p:cNvPr id="420" name="Google Shape;420;p13"/>
          <p:cNvSpPr/>
          <p:nvPr/>
        </p:nvSpPr>
        <p:spPr>
          <a:xfrm rot="5400000">
            <a:off x="6044734" y="2323905"/>
            <a:ext cx="316194" cy="2051485"/>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1" name="Google Shape;421;p13"/>
          <p:cNvSpPr txBox="1"/>
          <p:nvPr/>
        </p:nvSpPr>
        <p:spPr>
          <a:xfrm>
            <a:off x="7216387" y="3218841"/>
            <a:ext cx="7482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$315</a:t>
            </a:r>
            <a:endParaRPr b="0" i="0" sz="1100" u="none" cap="none" strike="noStrike">
              <a:solidFill>
                <a:srgbClr val="28BBBB"/>
              </a:solidFill>
              <a:latin typeface="Arial"/>
              <a:ea typeface="Arial"/>
              <a:cs typeface="Arial"/>
              <a:sym typeface="Arial"/>
            </a:endParaRPr>
          </a:p>
        </p:txBody>
      </p:sp>
      <p:sp>
        <p:nvSpPr>
          <p:cNvPr id="422" name="Google Shape;422;p13"/>
          <p:cNvSpPr txBox="1"/>
          <p:nvPr/>
        </p:nvSpPr>
        <p:spPr>
          <a:xfrm>
            <a:off x="4184616" y="3218842"/>
            <a:ext cx="992474"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Italy</a:t>
            </a:r>
            <a:endParaRPr b="0" i="0" sz="1100" u="none" cap="none" strike="noStrike">
              <a:solidFill>
                <a:srgbClr val="909599"/>
              </a:solidFill>
              <a:latin typeface="Arial"/>
              <a:ea typeface="Arial"/>
              <a:cs typeface="Arial"/>
              <a:sym typeface="Arial"/>
            </a:endParaRPr>
          </a:p>
        </p:txBody>
      </p:sp>
      <p:cxnSp>
        <p:nvCxnSpPr>
          <p:cNvPr id="423" name="Google Shape;423;p13"/>
          <p:cNvCxnSpPr/>
          <p:nvPr/>
        </p:nvCxnSpPr>
        <p:spPr>
          <a:xfrm>
            <a:off x="5755907" y="895654"/>
            <a:ext cx="2661019" cy="0"/>
          </a:xfrm>
          <a:prstGeom prst="straightConnector1">
            <a:avLst/>
          </a:prstGeom>
          <a:noFill/>
          <a:ln cap="flat" cmpd="sng" w="9525">
            <a:solidFill>
              <a:srgbClr val="9BE5DE"/>
            </a:solidFill>
            <a:prstDash val="dash"/>
            <a:round/>
            <a:headEnd len="sm" w="sm" type="none"/>
            <a:tailEnd len="sm" w="sm" type="none"/>
          </a:ln>
        </p:spPr>
      </p:cxnSp>
      <p:sp>
        <p:nvSpPr>
          <p:cNvPr id="424" name="Google Shape;424;p13"/>
          <p:cNvSpPr/>
          <p:nvPr/>
        </p:nvSpPr>
        <p:spPr>
          <a:xfrm>
            <a:off x="3778298" y="4193327"/>
            <a:ext cx="5148477" cy="463282"/>
          </a:xfrm>
          <a:prstGeom prst="roundRect">
            <a:avLst>
              <a:gd fmla="val 16457" name="adj"/>
            </a:avLst>
          </a:prstGeom>
          <a:solidFill>
            <a:schemeClr val="lt1"/>
          </a:solidFill>
          <a:ln>
            <a:noFill/>
          </a:ln>
          <a:effectLst>
            <a:outerShdw blurRad="101600" rotWithShape="0" algn="ctr">
              <a:srgbClr val="12E2E2">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rgbClr val="28BBBB"/>
                </a:solidFill>
                <a:latin typeface="Arial"/>
                <a:ea typeface="Arial"/>
                <a:cs typeface="Arial"/>
                <a:sym typeface="Arial"/>
              </a:rPr>
              <a:t>Fun Fact  |  </a:t>
            </a:r>
            <a:r>
              <a:rPr b="0" i="0" lang="en-US" sz="900" u="none" cap="none" strike="noStrike">
                <a:solidFill>
                  <a:srgbClr val="909599"/>
                </a:solidFill>
                <a:latin typeface="Arial"/>
                <a:ea typeface="Arial"/>
                <a:cs typeface="Arial"/>
                <a:sym typeface="Arial"/>
              </a:rPr>
              <a:t>Sweden, Estonia, and South Korea are up and coming regions </a:t>
            </a:r>
            <a:endParaRPr/>
          </a:p>
          <a:p>
            <a:pPr indent="0" lvl="0" marL="0" marR="0" rtl="0" algn="ctr">
              <a:lnSpc>
                <a:spcPct val="100000"/>
              </a:lnSpc>
              <a:spcBef>
                <a:spcPts val="0"/>
              </a:spcBef>
              <a:spcAft>
                <a:spcPts val="0"/>
              </a:spcAft>
              <a:buNone/>
            </a:pPr>
            <a:r>
              <a:rPr b="0" i="0" lang="en-US" sz="900" u="none" cap="none" strike="noStrike">
                <a:solidFill>
                  <a:srgbClr val="909599"/>
                </a:solidFill>
                <a:latin typeface="Arial"/>
                <a:ea typeface="Arial"/>
                <a:cs typeface="Arial"/>
                <a:sym typeface="Arial"/>
              </a:rPr>
              <a:t>for influencer marketing</a:t>
            </a:r>
            <a:endParaRPr b="0" i="0" sz="900" u="none" cap="none" strike="noStrike">
              <a:solidFill>
                <a:srgbClr val="909599"/>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14"/>
          <p:cNvSpPr/>
          <p:nvPr/>
        </p:nvSpPr>
        <p:spPr>
          <a:xfrm rot="5400000">
            <a:off x="6328131" y="203535"/>
            <a:ext cx="316194" cy="2618281"/>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0" name="Google Shape;430;p14"/>
          <p:cNvSpPr txBox="1"/>
          <p:nvPr/>
        </p:nvSpPr>
        <p:spPr>
          <a:xfrm>
            <a:off x="405700" y="1825949"/>
            <a:ext cx="2727141" cy="222628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300" u="none" cap="none" strike="noStrike">
                <a:solidFill>
                  <a:srgbClr val="383B3E"/>
                </a:solidFill>
                <a:latin typeface="Arial"/>
                <a:ea typeface="Arial"/>
                <a:cs typeface="Arial"/>
                <a:sym typeface="Arial"/>
              </a:rPr>
              <a:t>Travel is the most expensive category, averaging $5,335 </a:t>
            </a:r>
            <a:endParaRPr/>
          </a:p>
          <a:p>
            <a:pPr indent="0" lvl="0" marL="0" marR="0" rtl="0" algn="l">
              <a:lnSpc>
                <a:spcPct val="100000"/>
              </a:lnSpc>
              <a:spcBef>
                <a:spcPts val="0"/>
              </a:spcBef>
              <a:spcAft>
                <a:spcPts val="0"/>
              </a:spcAft>
              <a:buNone/>
            </a:pPr>
            <a:r>
              <a:rPr b="0" i="0" lang="en-US" sz="1300" u="none" cap="none" strike="noStrike">
                <a:solidFill>
                  <a:srgbClr val="383B3E"/>
                </a:solidFill>
                <a:latin typeface="Arial"/>
                <a:ea typeface="Arial"/>
                <a:cs typeface="Arial"/>
                <a:sym typeface="Arial"/>
              </a:rPr>
              <a:t>a post and 9X more expensive </a:t>
            </a:r>
            <a:endParaRPr/>
          </a:p>
          <a:p>
            <a:pPr indent="0" lvl="0" marL="0" marR="0" rtl="0" algn="l">
              <a:lnSpc>
                <a:spcPct val="100000"/>
              </a:lnSpc>
              <a:spcBef>
                <a:spcPts val="0"/>
              </a:spcBef>
              <a:spcAft>
                <a:spcPts val="0"/>
              </a:spcAft>
              <a:buNone/>
            </a:pPr>
            <a:r>
              <a:rPr b="0" i="0" lang="en-US" sz="1300" u="none" cap="none" strike="noStrike">
                <a:solidFill>
                  <a:srgbClr val="383B3E"/>
                </a:solidFill>
                <a:latin typeface="Arial"/>
                <a:ea typeface="Arial"/>
                <a:cs typeface="Arial"/>
                <a:sym typeface="Arial"/>
              </a:rPr>
              <a:t>than the second most expensive category Fashion .</a:t>
            </a:r>
            <a:endParaRPr/>
          </a:p>
          <a:p>
            <a:pPr indent="0" lvl="0" marL="0" marR="0" rtl="0" algn="l">
              <a:lnSpc>
                <a:spcPct val="100000"/>
              </a:lnSpc>
              <a:spcBef>
                <a:spcPts val="0"/>
              </a:spcBef>
              <a:spcAft>
                <a:spcPts val="0"/>
              </a:spcAft>
              <a:buNone/>
            </a:pPr>
            <a:r>
              <a:t/>
            </a:r>
            <a:endParaRPr b="0" i="0" sz="1300" u="none" cap="none" strike="noStrike">
              <a:solidFill>
                <a:srgbClr val="383B3E"/>
              </a:solidFill>
              <a:latin typeface="Arial"/>
              <a:ea typeface="Arial"/>
              <a:cs typeface="Arial"/>
              <a:sym typeface="Arial"/>
            </a:endParaRPr>
          </a:p>
          <a:p>
            <a:pPr indent="0" lvl="0" marL="0" marR="0" rtl="0" algn="l">
              <a:lnSpc>
                <a:spcPct val="100000"/>
              </a:lnSpc>
              <a:spcBef>
                <a:spcPts val="0"/>
              </a:spcBef>
              <a:spcAft>
                <a:spcPts val="0"/>
              </a:spcAft>
              <a:buNone/>
            </a:pPr>
            <a:r>
              <a:rPr b="0" i="0" lang="en-US" sz="1300" u="none" cap="none" strike="noStrike">
                <a:solidFill>
                  <a:srgbClr val="383B3E"/>
                </a:solidFill>
                <a:latin typeface="Arial"/>
                <a:ea typeface="Arial"/>
                <a:cs typeface="Arial"/>
                <a:sym typeface="Arial"/>
              </a:rPr>
              <a:t>Prices may be dependent on </a:t>
            </a:r>
            <a:endParaRPr/>
          </a:p>
          <a:p>
            <a:pPr indent="0" lvl="0" marL="0" marR="0" rtl="0" algn="l">
              <a:lnSpc>
                <a:spcPct val="100000"/>
              </a:lnSpc>
              <a:spcBef>
                <a:spcPts val="0"/>
              </a:spcBef>
              <a:spcAft>
                <a:spcPts val="0"/>
              </a:spcAft>
              <a:buNone/>
            </a:pPr>
            <a:r>
              <a:rPr b="0" i="0" lang="en-US" sz="1300" u="none" cap="none" strike="noStrike">
                <a:solidFill>
                  <a:srgbClr val="383B3E"/>
                </a:solidFill>
                <a:latin typeface="Arial"/>
                <a:ea typeface="Arial"/>
                <a:cs typeface="Arial"/>
                <a:sym typeface="Arial"/>
              </a:rPr>
              <a:t>the time and effort in creating content, with travel being a </a:t>
            </a:r>
            <a:endParaRPr/>
          </a:p>
          <a:p>
            <a:pPr indent="0" lvl="0" marL="0" marR="0" rtl="0" algn="l">
              <a:lnSpc>
                <a:spcPct val="100000"/>
              </a:lnSpc>
              <a:spcBef>
                <a:spcPts val="0"/>
              </a:spcBef>
              <a:spcAft>
                <a:spcPts val="0"/>
              </a:spcAft>
              <a:buNone/>
            </a:pPr>
            <a:r>
              <a:rPr b="0" i="0" lang="en-US" sz="1300" u="none" cap="none" strike="noStrike">
                <a:solidFill>
                  <a:srgbClr val="383B3E"/>
                </a:solidFill>
                <a:latin typeface="Arial"/>
                <a:ea typeface="Arial"/>
                <a:cs typeface="Arial"/>
                <a:sym typeface="Arial"/>
              </a:rPr>
              <a:t>more extensive category.</a:t>
            </a:r>
            <a:endParaRPr/>
          </a:p>
        </p:txBody>
      </p:sp>
      <p:sp>
        <p:nvSpPr>
          <p:cNvPr id="431" name="Google Shape;431;p14"/>
          <p:cNvSpPr txBox="1"/>
          <p:nvPr/>
        </p:nvSpPr>
        <p:spPr>
          <a:xfrm>
            <a:off x="7795367" y="1381869"/>
            <a:ext cx="7482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$5,335</a:t>
            </a:r>
            <a:endParaRPr b="0" i="0" sz="1100" u="none" cap="none" strike="noStrike">
              <a:solidFill>
                <a:srgbClr val="28BBBB"/>
              </a:solidFill>
              <a:latin typeface="Arial"/>
              <a:ea typeface="Arial"/>
              <a:cs typeface="Arial"/>
              <a:sym typeface="Arial"/>
            </a:endParaRPr>
          </a:p>
        </p:txBody>
      </p:sp>
      <p:sp>
        <p:nvSpPr>
          <p:cNvPr id="432" name="Google Shape;432;p14"/>
          <p:cNvSpPr txBox="1"/>
          <p:nvPr/>
        </p:nvSpPr>
        <p:spPr>
          <a:xfrm>
            <a:off x="405701" y="1012971"/>
            <a:ext cx="2790423" cy="9539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200" u="none" cap="none" strike="noStrike">
                <a:solidFill>
                  <a:srgbClr val="28BBBB"/>
                </a:solidFill>
                <a:latin typeface="Arial"/>
                <a:ea typeface="Arial"/>
                <a:cs typeface="Arial"/>
                <a:sym typeface="Arial"/>
              </a:rPr>
              <a:t>Influencer Pricing</a:t>
            </a:r>
            <a:endParaRPr/>
          </a:p>
          <a:p>
            <a:pPr indent="0" lvl="0" marL="0" marR="0" rtl="0" algn="l">
              <a:lnSpc>
                <a:spcPct val="100000"/>
              </a:lnSpc>
              <a:spcBef>
                <a:spcPts val="0"/>
              </a:spcBef>
              <a:spcAft>
                <a:spcPts val="0"/>
              </a:spcAft>
              <a:buNone/>
            </a:pPr>
            <a:r>
              <a:rPr b="1" i="0" lang="en-US" sz="2200" u="none" cap="none" strike="noStrike">
                <a:solidFill>
                  <a:srgbClr val="28BBBB"/>
                </a:solidFill>
                <a:latin typeface="Arial"/>
                <a:ea typeface="Arial"/>
                <a:cs typeface="Arial"/>
                <a:sym typeface="Arial"/>
              </a:rPr>
              <a:t>Trends: </a:t>
            </a:r>
            <a:r>
              <a:rPr b="0" i="0" lang="en-US" sz="2200" u="none" cap="none" strike="noStrike">
                <a:solidFill>
                  <a:srgbClr val="28BBBB"/>
                </a:solidFill>
                <a:latin typeface="Arial"/>
                <a:ea typeface="Arial"/>
                <a:cs typeface="Arial"/>
                <a:sym typeface="Arial"/>
              </a:rPr>
              <a:t>Industry</a:t>
            </a:r>
            <a:endParaRPr b="1" i="0" sz="2200" u="none" cap="none" strike="noStrike">
              <a:solidFill>
                <a:srgbClr val="28BBBB"/>
              </a:solidFill>
              <a:latin typeface="Arial"/>
              <a:ea typeface="Arial"/>
              <a:cs typeface="Arial"/>
              <a:sym typeface="Arial"/>
            </a:endParaRPr>
          </a:p>
        </p:txBody>
      </p:sp>
      <p:sp>
        <p:nvSpPr>
          <p:cNvPr id="433" name="Google Shape;433;p14"/>
          <p:cNvSpPr txBox="1"/>
          <p:nvPr/>
        </p:nvSpPr>
        <p:spPr>
          <a:xfrm>
            <a:off x="4184615" y="1381870"/>
            <a:ext cx="992474"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Travel</a:t>
            </a:r>
            <a:endParaRPr b="0" i="0" sz="1100" u="none" cap="none" strike="noStrike">
              <a:solidFill>
                <a:srgbClr val="909599"/>
              </a:solidFill>
              <a:latin typeface="Arial"/>
              <a:ea typeface="Arial"/>
              <a:cs typeface="Arial"/>
              <a:sym typeface="Arial"/>
            </a:endParaRPr>
          </a:p>
        </p:txBody>
      </p:sp>
      <p:cxnSp>
        <p:nvCxnSpPr>
          <p:cNvPr id="434" name="Google Shape;434;p14"/>
          <p:cNvCxnSpPr/>
          <p:nvPr/>
        </p:nvCxnSpPr>
        <p:spPr>
          <a:xfrm>
            <a:off x="1102408" y="4777099"/>
            <a:ext cx="0" cy="273465"/>
          </a:xfrm>
          <a:prstGeom prst="straightConnector1">
            <a:avLst/>
          </a:prstGeom>
          <a:noFill/>
          <a:ln cap="flat" cmpd="sng" w="9525">
            <a:solidFill>
              <a:srgbClr val="28BBBB"/>
            </a:solidFill>
            <a:prstDash val="solid"/>
            <a:round/>
            <a:headEnd len="sm" w="sm" type="none"/>
            <a:tailEnd len="sm" w="sm" type="none"/>
          </a:ln>
        </p:spPr>
      </p:cxnSp>
      <p:sp>
        <p:nvSpPr>
          <p:cNvPr id="435" name="Google Shape;435;p14"/>
          <p:cNvSpPr txBox="1"/>
          <p:nvPr/>
        </p:nvSpPr>
        <p:spPr>
          <a:xfrm>
            <a:off x="1132095" y="4790720"/>
            <a:ext cx="243555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28BBBB"/>
                </a:solidFill>
                <a:latin typeface="Arial"/>
                <a:ea typeface="Arial"/>
                <a:cs typeface="Arial"/>
                <a:sym typeface="Arial"/>
              </a:rPr>
              <a:t>The Price of Influencer Marketing </a:t>
            </a:r>
            <a:endParaRPr b="0" i="0" sz="900" u="none" cap="none" strike="noStrike">
              <a:solidFill>
                <a:srgbClr val="28BBBB"/>
              </a:solidFill>
              <a:latin typeface="Arial"/>
              <a:ea typeface="Arial"/>
              <a:cs typeface="Arial"/>
              <a:sym typeface="Arial"/>
            </a:endParaRPr>
          </a:p>
        </p:txBody>
      </p:sp>
      <p:cxnSp>
        <p:nvCxnSpPr>
          <p:cNvPr id="436" name="Google Shape;436;p14"/>
          <p:cNvCxnSpPr/>
          <p:nvPr/>
        </p:nvCxnSpPr>
        <p:spPr>
          <a:xfrm>
            <a:off x="4308518" y="3821238"/>
            <a:ext cx="4108408" cy="0"/>
          </a:xfrm>
          <a:prstGeom prst="straightConnector1">
            <a:avLst/>
          </a:prstGeom>
          <a:noFill/>
          <a:ln cap="flat" cmpd="sng" w="38100">
            <a:solidFill>
              <a:srgbClr val="12E2E2"/>
            </a:solidFill>
            <a:prstDash val="solid"/>
            <a:round/>
            <a:headEnd len="sm" w="sm" type="none"/>
            <a:tailEnd len="sm" w="sm" type="none"/>
          </a:ln>
        </p:spPr>
      </p:cxnSp>
      <p:sp>
        <p:nvSpPr>
          <p:cNvPr id="437" name="Google Shape;437;p14"/>
          <p:cNvSpPr txBox="1"/>
          <p:nvPr/>
        </p:nvSpPr>
        <p:spPr>
          <a:xfrm>
            <a:off x="4535876" y="751361"/>
            <a:ext cx="142216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Industry</a:t>
            </a:r>
            <a:endParaRPr b="0" i="0" sz="1100" u="none" cap="none" strike="noStrike">
              <a:solidFill>
                <a:srgbClr val="28BBBB"/>
              </a:solidFill>
              <a:latin typeface="Arial"/>
              <a:ea typeface="Arial"/>
              <a:cs typeface="Arial"/>
              <a:sym typeface="Arial"/>
            </a:endParaRPr>
          </a:p>
        </p:txBody>
      </p:sp>
      <p:pic>
        <p:nvPicPr>
          <p:cNvPr id="438" name="Google Shape;438;p14"/>
          <p:cNvPicPr preferRelativeResize="0"/>
          <p:nvPr/>
        </p:nvPicPr>
        <p:blipFill rotWithShape="1">
          <a:blip r:embed="rId3">
            <a:alphaModFix/>
          </a:blip>
          <a:srcRect b="0" l="0" r="0" t="0"/>
          <a:stretch/>
        </p:blipFill>
        <p:spPr>
          <a:xfrm>
            <a:off x="4308518" y="769388"/>
            <a:ext cx="225554" cy="225554"/>
          </a:xfrm>
          <a:prstGeom prst="rect">
            <a:avLst/>
          </a:prstGeom>
          <a:noFill/>
          <a:ln>
            <a:noFill/>
          </a:ln>
        </p:spPr>
      </p:pic>
      <p:cxnSp>
        <p:nvCxnSpPr>
          <p:cNvPr id="439" name="Google Shape;439;p14"/>
          <p:cNvCxnSpPr/>
          <p:nvPr/>
        </p:nvCxnSpPr>
        <p:spPr>
          <a:xfrm rot="10800000">
            <a:off x="5184337" y="1354578"/>
            <a:ext cx="0" cy="2153167"/>
          </a:xfrm>
          <a:prstGeom prst="straightConnector1">
            <a:avLst/>
          </a:prstGeom>
          <a:noFill/>
          <a:ln cap="flat" cmpd="sng" w="38100">
            <a:solidFill>
              <a:srgbClr val="12E2E2"/>
            </a:solidFill>
            <a:prstDash val="solid"/>
            <a:round/>
            <a:headEnd len="sm" w="sm" type="none"/>
            <a:tailEnd len="sm" w="sm" type="none"/>
          </a:ln>
        </p:spPr>
      </p:cxnSp>
      <p:sp>
        <p:nvSpPr>
          <p:cNvPr id="440" name="Google Shape;440;p14"/>
          <p:cNvSpPr/>
          <p:nvPr/>
        </p:nvSpPr>
        <p:spPr>
          <a:xfrm rot="5400000">
            <a:off x="5393097" y="1599138"/>
            <a:ext cx="316194" cy="748209"/>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1" name="Google Shape;441;p14"/>
          <p:cNvSpPr txBox="1"/>
          <p:nvPr/>
        </p:nvSpPr>
        <p:spPr>
          <a:xfrm>
            <a:off x="5910542" y="1842436"/>
            <a:ext cx="7482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$549</a:t>
            </a:r>
            <a:endParaRPr b="0" i="0" sz="1100" u="none" cap="none" strike="noStrike">
              <a:solidFill>
                <a:srgbClr val="28BBBB"/>
              </a:solidFill>
              <a:latin typeface="Arial"/>
              <a:ea typeface="Arial"/>
              <a:cs typeface="Arial"/>
              <a:sym typeface="Arial"/>
            </a:endParaRPr>
          </a:p>
        </p:txBody>
      </p:sp>
      <p:sp>
        <p:nvSpPr>
          <p:cNvPr id="442" name="Google Shape;442;p14"/>
          <p:cNvSpPr txBox="1"/>
          <p:nvPr/>
        </p:nvSpPr>
        <p:spPr>
          <a:xfrm>
            <a:off x="4184616" y="1842437"/>
            <a:ext cx="992474"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Fashion</a:t>
            </a:r>
            <a:endParaRPr b="0" i="0" sz="1100" u="none" cap="none" strike="noStrike">
              <a:solidFill>
                <a:srgbClr val="909599"/>
              </a:solidFill>
              <a:latin typeface="Arial"/>
              <a:ea typeface="Arial"/>
              <a:cs typeface="Arial"/>
              <a:sym typeface="Arial"/>
            </a:endParaRPr>
          </a:p>
        </p:txBody>
      </p:sp>
      <p:sp>
        <p:nvSpPr>
          <p:cNvPr id="443" name="Google Shape;443;p14"/>
          <p:cNvSpPr/>
          <p:nvPr/>
        </p:nvSpPr>
        <p:spPr>
          <a:xfrm rot="5400000">
            <a:off x="5342749" y="2111496"/>
            <a:ext cx="316194" cy="647513"/>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4" name="Google Shape;444;p14"/>
          <p:cNvSpPr txBox="1"/>
          <p:nvPr/>
        </p:nvSpPr>
        <p:spPr>
          <a:xfrm>
            <a:off x="5820980" y="2304446"/>
            <a:ext cx="7482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$490</a:t>
            </a:r>
            <a:endParaRPr b="0" i="0" sz="1100" u="none" cap="none" strike="noStrike">
              <a:solidFill>
                <a:srgbClr val="28BBBB"/>
              </a:solidFill>
              <a:latin typeface="Arial"/>
              <a:ea typeface="Arial"/>
              <a:cs typeface="Arial"/>
              <a:sym typeface="Arial"/>
            </a:endParaRPr>
          </a:p>
        </p:txBody>
      </p:sp>
      <p:sp>
        <p:nvSpPr>
          <p:cNvPr id="445" name="Google Shape;445;p14"/>
          <p:cNvSpPr txBox="1"/>
          <p:nvPr/>
        </p:nvSpPr>
        <p:spPr>
          <a:xfrm>
            <a:off x="4184616" y="2304447"/>
            <a:ext cx="992474"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Technology</a:t>
            </a:r>
            <a:endParaRPr b="0" i="0" sz="1100" u="none" cap="none" strike="noStrike">
              <a:solidFill>
                <a:srgbClr val="909599"/>
              </a:solidFill>
              <a:latin typeface="Arial"/>
              <a:ea typeface="Arial"/>
              <a:cs typeface="Arial"/>
              <a:sym typeface="Arial"/>
            </a:endParaRPr>
          </a:p>
        </p:txBody>
      </p:sp>
      <p:sp>
        <p:nvSpPr>
          <p:cNvPr id="446" name="Google Shape;446;p14"/>
          <p:cNvSpPr/>
          <p:nvPr/>
        </p:nvSpPr>
        <p:spPr>
          <a:xfrm rot="5400000">
            <a:off x="5302040" y="2614216"/>
            <a:ext cx="316194" cy="566094"/>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7" name="Google Shape;447;p14"/>
          <p:cNvSpPr txBox="1"/>
          <p:nvPr/>
        </p:nvSpPr>
        <p:spPr>
          <a:xfrm>
            <a:off x="5739561" y="2766456"/>
            <a:ext cx="7482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$472</a:t>
            </a:r>
            <a:endParaRPr b="0" i="0" sz="1100" u="none" cap="none" strike="noStrike">
              <a:solidFill>
                <a:srgbClr val="28BBBB"/>
              </a:solidFill>
              <a:latin typeface="Arial"/>
              <a:ea typeface="Arial"/>
              <a:cs typeface="Arial"/>
              <a:sym typeface="Arial"/>
            </a:endParaRPr>
          </a:p>
        </p:txBody>
      </p:sp>
      <p:sp>
        <p:nvSpPr>
          <p:cNvPr id="448" name="Google Shape;448;p14"/>
          <p:cNvSpPr txBox="1"/>
          <p:nvPr/>
        </p:nvSpPr>
        <p:spPr>
          <a:xfrm>
            <a:off x="4184616" y="2766457"/>
            <a:ext cx="992474"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Food</a:t>
            </a:r>
            <a:endParaRPr b="0" i="0" sz="1100" u="none" cap="none" strike="noStrike">
              <a:solidFill>
                <a:srgbClr val="909599"/>
              </a:solidFill>
              <a:latin typeface="Arial"/>
              <a:ea typeface="Arial"/>
              <a:cs typeface="Arial"/>
              <a:sym typeface="Arial"/>
            </a:endParaRPr>
          </a:p>
        </p:txBody>
      </p:sp>
      <p:sp>
        <p:nvSpPr>
          <p:cNvPr id="449" name="Google Shape;449;p14"/>
          <p:cNvSpPr/>
          <p:nvPr/>
        </p:nvSpPr>
        <p:spPr>
          <a:xfrm rot="5400000">
            <a:off x="5245672" y="3122968"/>
            <a:ext cx="316194" cy="453360"/>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0" name="Google Shape;450;p14"/>
          <p:cNvSpPr txBox="1"/>
          <p:nvPr/>
        </p:nvSpPr>
        <p:spPr>
          <a:xfrm>
            <a:off x="5619447" y="3218841"/>
            <a:ext cx="7482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$353</a:t>
            </a:r>
            <a:endParaRPr b="0" i="0" sz="1100" u="none" cap="none" strike="noStrike">
              <a:solidFill>
                <a:srgbClr val="28BBBB"/>
              </a:solidFill>
              <a:latin typeface="Arial"/>
              <a:ea typeface="Arial"/>
              <a:cs typeface="Arial"/>
              <a:sym typeface="Arial"/>
            </a:endParaRPr>
          </a:p>
        </p:txBody>
      </p:sp>
      <p:sp>
        <p:nvSpPr>
          <p:cNvPr id="451" name="Google Shape;451;p14"/>
          <p:cNvSpPr txBox="1"/>
          <p:nvPr/>
        </p:nvSpPr>
        <p:spPr>
          <a:xfrm>
            <a:off x="4042612" y="3218842"/>
            <a:ext cx="1134478"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Entertainment</a:t>
            </a:r>
            <a:endParaRPr b="0" i="0" sz="1100" u="none" cap="none" strike="noStrike">
              <a:solidFill>
                <a:srgbClr val="909599"/>
              </a:solidFill>
              <a:latin typeface="Arial"/>
              <a:ea typeface="Arial"/>
              <a:cs typeface="Arial"/>
              <a:sym typeface="Arial"/>
            </a:endParaRPr>
          </a:p>
        </p:txBody>
      </p:sp>
      <p:cxnSp>
        <p:nvCxnSpPr>
          <p:cNvPr id="452" name="Google Shape;452;p14"/>
          <p:cNvCxnSpPr/>
          <p:nvPr/>
        </p:nvCxnSpPr>
        <p:spPr>
          <a:xfrm>
            <a:off x="5303520" y="895654"/>
            <a:ext cx="3113406" cy="0"/>
          </a:xfrm>
          <a:prstGeom prst="straightConnector1">
            <a:avLst/>
          </a:prstGeom>
          <a:noFill/>
          <a:ln cap="flat" cmpd="sng" w="9525">
            <a:solidFill>
              <a:srgbClr val="9BE5DE"/>
            </a:solidFill>
            <a:prstDash val="dash"/>
            <a:round/>
            <a:headEnd len="sm" w="sm" type="none"/>
            <a:tailEnd len="sm" w="sm" type="none"/>
          </a:ln>
        </p:spPr>
      </p:cxnSp>
      <p:sp>
        <p:nvSpPr>
          <p:cNvPr id="453" name="Google Shape;453;p14"/>
          <p:cNvSpPr/>
          <p:nvPr/>
        </p:nvSpPr>
        <p:spPr>
          <a:xfrm>
            <a:off x="3778298" y="4193327"/>
            <a:ext cx="5148477" cy="463282"/>
          </a:xfrm>
          <a:prstGeom prst="roundRect">
            <a:avLst>
              <a:gd fmla="val 16457" name="adj"/>
            </a:avLst>
          </a:prstGeom>
          <a:solidFill>
            <a:schemeClr val="lt1"/>
          </a:solidFill>
          <a:ln>
            <a:noFill/>
          </a:ln>
          <a:effectLst>
            <a:outerShdw blurRad="101600" rotWithShape="0" algn="ctr">
              <a:srgbClr val="12E2E2">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rgbClr val="28BBBB"/>
                </a:solidFill>
                <a:latin typeface="Arial"/>
                <a:ea typeface="Arial"/>
                <a:cs typeface="Arial"/>
                <a:sym typeface="Arial"/>
              </a:rPr>
              <a:t>Fun Fact  |  </a:t>
            </a:r>
            <a:r>
              <a:rPr b="0" i="0" lang="en-US" sz="900" u="none" cap="none" strike="noStrike">
                <a:solidFill>
                  <a:srgbClr val="909599"/>
                </a:solidFill>
                <a:latin typeface="Arial"/>
                <a:ea typeface="Arial"/>
                <a:cs typeface="Arial"/>
                <a:sym typeface="Arial"/>
              </a:rPr>
              <a:t>Travel’s high cost is due to production time and effort, with many </a:t>
            </a:r>
            <a:endParaRPr/>
          </a:p>
          <a:p>
            <a:pPr indent="0" lvl="0" marL="0" marR="0" rtl="0" algn="ctr">
              <a:lnSpc>
                <a:spcPct val="100000"/>
              </a:lnSpc>
              <a:spcBef>
                <a:spcPts val="0"/>
              </a:spcBef>
              <a:spcAft>
                <a:spcPts val="0"/>
              </a:spcAft>
              <a:buNone/>
            </a:pPr>
            <a:r>
              <a:rPr b="0" i="0" lang="en-US" sz="900" u="none" cap="none" strike="noStrike">
                <a:solidFill>
                  <a:srgbClr val="909599"/>
                </a:solidFill>
                <a:latin typeface="Arial"/>
                <a:ea typeface="Arial"/>
                <a:cs typeface="Arial"/>
                <a:sym typeface="Arial"/>
              </a:rPr>
              <a:t>posts utilizing video</a:t>
            </a:r>
            <a:endParaRPr b="0" i="0" sz="900" u="none" cap="none" strike="noStrike">
              <a:solidFill>
                <a:srgbClr val="909599"/>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15"/>
          <p:cNvSpPr txBox="1"/>
          <p:nvPr/>
        </p:nvSpPr>
        <p:spPr>
          <a:xfrm>
            <a:off x="5403568" y="850247"/>
            <a:ext cx="3597557" cy="9539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200" u="none" cap="none" strike="noStrike">
                <a:solidFill>
                  <a:srgbClr val="28BBBB"/>
                </a:solidFill>
                <a:latin typeface="Arial"/>
                <a:ea typeface="Arial"/>
                <a:cs typeface="Arial"/>
                <a:sym typeface="Arial"/>
              </a:rPr>
              <a:t>The New Standard in Influencer Marketing</a:t>
            </a:r>
            <a:endParaRPr/>
          </a:p>
        </p:txBody>
      </p:sp>
      <p:sp>
        <p:nvSpPr>
          <p:cNvPr id="459" name="Google Shape;459;p15"/>
          <p:cNvSpPr txBox="1"/>
          <p:nvPr/>
        </p:nvSpPr>
        <p:spPr>
          <a:xfrm>
            <a:off x="5403568" y="1718516"/>
            <a:ext cx="3007008" cy="203031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300" u="none" cap="none" strike="noStrike">
                <a:solidFill>
                  <a:srgbClr val="383B3E"/>
                </a:solidFill>
                <a:latin typeface="Arial"/>
                <a:ea typeface="Arial"/>
                <a:cs typeface="Arial"/>
                <a:sym typeface="Arial"/>
              </a:rPr>
              <a:t>Klear</a:t>
            </a:r>
            <a:r>
              <a:rPr b="0" i="0" lang="en-US" sz="1300" u="none" cap="none" strike="noStrike">
                <a:solidFill>
                  <a:srgbClr val="383B3E"/>
                </a:solidFill>
                <a:latin typeface="Arial"/>
                <a:ea typeface="Arial"/>
                <a:cs typeface="Arial"/>
                <a:sym typeface="Arial"/>
              </a:rPr>
              <a:t> is the leading influencer marketing platform for Fortune 500 brands and agencies. </a:t>
            </a:r>
            <a:endParaRPr/>
          </a:p>
          <a:p>
            <a:pPr indent="0" lvl="0" marL="0" marR="0" rtl="0" algn="l">
              <a:lnSpc>
                <a:spcPct val="100000"/>
              </a:lnSpc>
              <a:spcBef>
                <a:spcPts val="0"/>
              </a:spcBef>
              <a:spcAft>
                <a:spcPts val="0"/>
              </a:spcAft>
              <a:buNone/>
            </a:pPr>
            <a:r>
              <a:t/>
            </a:r>
            <a:endParaRPr b="0" i="0" sz="1300" u="none" cap="none" strike="noStrike">
              <a:solidFill>
                <a:srgbClr val="383B3E"/>
              </a:solidFill>
              <a:latin typeface="Arial"/>
              <a:ea typeface="Arial"/>
              <a:cs typeface="Arial"/>
              <a:sym typeface="Arial"/>
            </a:endParaRPr>
          </a:p>
          <a:p>
            <a:pPr indent="0" lvl="0" marL="0" marR="0" rtl="0" algn="l">
              <a:lnSpc>
                <a:spcPct val="100000"/>
              </a:lnSpc>
              <a:spcBef>
                <a:spcPts val="0"/>
              </a:spcBef>
              <a:spcAft>
                <a:spcPts val="0"/>
              </a:spcAft>
              <a:buNone/>
            </a:pPr>
            <a:r>
              <a:rPr b="0" i="0" lang="en-US" sz="1300" u="none" cap="none" strike="noStrike">
                <a:solidFill>
                  <a:srgbClr val="383B3E"/>
                </a:solidFill>
                <a:latin typeface="Arial"/>
                <a:ea typeface="Arial"/>
                <a:cs typeface="Arial"/>
                <a:sym typeface="Arial"/>
              </a:rPr>
              <a:t>Powered by award-winning  influencer measurement technology, Klear is setting a new market standard for finding social creators, assessing influence and measuring ROI.</a:t>
            </a:r>
            <a:endParaRPr/>
          </a:p>
          <a:p>
            <a:pPr indent="0" lvl="0" marL="0" marR="0" rtl="0" algn="l">
              <a:lnSpc>
                <a:spcPct val="100000"/>
              </a:lnSpc>
              <a:spcBef>
                <a:spcPts val="0"/>
              </a:spcBef>
              <a:spcAft>
                <a:spcPts val="0"/>
              </a:spcAft>
              <a:buNone/>
            </a:pPr>
            <a:r>
              <a:t/>
            </a:r>
            <a:endParaRPr b="0" i="0" sz="1300" u="none" cap="none" strike="noStrike">
              <a:solidFill>
                <a:srgbClr val="383B3E"/>
              </a:solidFill>
              <a:latin typeface="Arial"/>
              <a:ea typeface="Arial"/>
              <a:cs typeface="Arial"/>
              <a:sym typeface="Arial"/>
            </a:endParaRPr>
          </a:p>
        </p:txBody>
      </p:sp>
      <p:sp>
        <p:nvSpPr>
          <p:cNvPr id="460" name="Google Shape;460;p15">
            <a:hlinkClick r:id="rId3"/>
          </p:cNvPr>
          <p:cNvSpPr/>
          <p:nvPr/>
        </p:nvSpPr>
        <p:spPr>
          <a:xfrm>
            <a:off x="5466705" y="3834560"/>
            <a:ext cx="2267596" cy="470700"/>
          </a:xfrm>
          <a:prstGeom prst="roundRect">
            <a:avLst>
              <a:gd fmla="val 23973" name="adj"/>
            </a:avLst>
          </a:prstGeom>
          <a:solidFill>
            <a:srgbClr val="28BBBB"/>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sng" cap="none" strike="noStrike">
                <a:solidFill>
                  <a:schemeClr val="lt1"/>
                </a:solidFill>
                <a:latin typeface="Arial"/>
                <a:ea typeface="Arial"/>
                <a:cs typeface="Arial"/>
                <a:sym typeface="Arial"/>
                <a:hlinkClick r:id="rId4">
                  <a:extLst>
                    <a:ext uri="{A12FA001-AC4F-418D-AE19-62706E023703}">
                      <ahyp:hlinkClr val="tx"/>
                    </a:ext>
                  </a:extLst>
                </a:hlinkClick>
              </a:rPr>
              <a:t>Learn more at klear.com</a:t>
            </a:r>
            <a:endParaRPr b="0" i="0" sz="1200" u="none" cap="none" strike="noStrike">
              <a:solidFill>
                <a:schemeClr val="lt1"/>
              </a:solidFill>
              <a:latin typeface="Arial"/>
              <a:ea typeface="Arial"/>
              <a:cs typeface="Arial"/>
              <a:sym typeface="Arial"/>
            </a:endParaRPr>
          </a:p>
        </p:txBody>
      </p:sp>
      <p:pic>
        <p:nvPicPr>
          <p:cNvPr descr="Graphical user interface, text, application, chat or text message&#10;&#10;Description automatically generated" id="461" name="Google Shape;461;p15"/>
          <p:cNvPicPr preferRelativeResize="0"/>
          <p:nvPr/>
        </p:nvPicPr>
        <p:blipFill rotWithShape="1">
          <a:blip r:embed="rId5">
            <a:alphaModFix/>
          </a:blip>
          <a:srcRect b="0" l="0" r="0" t="0"/>
          <a:stretch/>
        </p:blipFill>
        <p:spPr>
          <a:xfrm>
            <a:off x="666940" y="1015172"/>
            <a:ext cx="4203229" cy="2733663"/>
          </a:xfrm>
          <a:prstGeom prst="rect">
            <a:avLst/>
          </a:prstGeom>
          <a:noFill/>
          <a:ln>
            <a:noFill/>
          </a:ln>
          <a:effectLst>
            <a:outerShdw blurRad="204305" rotWithShape="0" algn="r" dir="10800000" dist="38100">
              <a:srgbClr val="12E2E2">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
          <p:cNvSpPr txBox="1"/>
          <p:nvPr/>
        </p:nvSpPr>
        <p:spPr>
          <a:xfrm>
            <a:off x="550980" y="437899"/>
            <a:ext cx="2790423" cy="52670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200" u="none" cap="none" strike="noStrike">
                <a:solidFill>
                  <a:srgbClr val="28BBBB"/>
                </a:solidFill>
                <a:latin typeface="Arial"/>
                <a:ea typeface="Arial"/>
                <a:cs typeface="Arial"/>
                <a:sym typeface="Arial"/>
              </a:rPr>
              <a:t>Influencer Rates</a:t>
            </a:r>
            <a:endParaRPr/>
          </a:p>
        </p:txBody>
      </p:sp>
      <p:sp>
        <p:nvSpPr>
          <p:cNvPr id="175" name="Google Shape;175;p2"/>
          <p:cNvSpPr txBox="1"/>
          <p:nvPr/>
        </p:nvSpPr>
        <p:spPr>
          <a:xfrm>
            <a:off x="550980" y="1153496"/>
            <a:ext cx="2790423" cy="29313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100" u="none" cap="none" strike="noStrike">
                <a:solidFill>
                  <a:srgbClr val="383B3E"/>
                </a:solidFill>
                <a:latin typeface="Arial"/>
                <a:ea typeface="Arial"/>
                <a:cs typeface="Arial"/>
                <a:sym typeface="Arial"/>
              </a:rPr>
              <a:t>Successfully defining a marketing budget requires a clear understanding of all relevant channels. However, marketers are often left in the dark when budgeting for influencer marketing.</a:t>
            </a:r>
            <a:endParaRPr/>
          </a:p>
          <a:p>
            <a:pPr indent="0" lvl="0" marL="0" marR="0" rtl="0" algn="l">
              <a:lnSpc>
                <a:spcPct val="100000"/>
              </a:lnSpc>
              <a:spcBef>
                <a:spcPts val="0"/>
              </a:spcBef>
              <a:spcAft>
                <a:spcPts val="0"/>
              </a:spcAft>
              <a:buNone/>
            </a:pPr>
            <a:r>
              <a:t/>
            </a:r>
            <a:endParaRPr b="0" i="0" sz="1100" u="none" cap="none" strike="noStrike">
              <a:solidFill>
                <a:srgbClr val="383B3E"/>
              </a:solidFill>
              <a:latin typeface="Arial"/>
              <a:ea typeface="Arial"/>
              <a:cs typeface="Arial"/>
              <a:sym typeface="Arial"/>
            </a:endParaRPr>
          </a:p>
          <a:p>
            <a:pPr indent="0" lvl="0" marL="0" marR="0" rtl="0" algn="l">
              <a:lnSpc>
                <a:spcPct val="100000"/>
              </a:lnSpc>
              <a:spcBef>
                <a:spcPts val="0"/>
              </a:spcBef>
              <a:spcAft>
                <a:spcPts val="0"/>
              </a:spcAft>
              <a:buNone/>
            </a:pPr>
            <a:r>
              <a:rPr b="0" i="0" lang="en-US" sz="1100" u="none" cap="none" strike="noStrike">
                <a:solidFill>
                  <a:srgbClr val="383B3E"/>
                </a:solidFill>
                <a:latin typeface="Arial"/>
                <a:ea typeface="Arial"/>
                <a:cs typeface="Arial"/>
                <a:sym typeface="Arial"/>
              </a:rPr>
              <a:t>To help brands best estimate influencer marketing pricing, we analyzed real pricing data collected from over 2,500 influencers across the leading social networks to bring you the “Klear Influencer Marketing Rate Card”.</a:t>
            </a:r>
            <a:endParaRPr/>
          </a:p>
          <a:p>
            <a:pPr indent="0" lvl="0" marL="0" marR="0" rtl="0" algn="l">
              <a:lnSpc>
                <a:spcPct val="100000"/>
              </a:lnSpc>
              <a:spcBef>
                <a:spcPts val="0"/>
              </a:spcBef>
              <a:spcAft>
                <a:spcPts val="0"/>
              </a:spcAft>
              <a:buNone/>
            </a:pPr>
            <a:r>
              <a:t/>
            </a:r>
            <a:endParaRPr b="0" i="0" sz="1100" u="none" cap="none" strike="noStrike">
              <a:solidFill>
                <a:srgbClr val="383B3E"/>
              </a:solidFill>
              <a:latin typeface="Arial"/>
              <a:ea typeface="Arial"/>
              <a:cs typeface="Arial"/>
              <a:sym typeface="Arial"/>
            </a:endParaRPr>
          </a:p>
          <a:p>
            <a:pPr indent="0" lvl="0" marL="0" marR="0" rtl="0" algn="l">
              <a:lnSpc>
                <a:spcPct val="100000"/>
              </a:lnSpc>
              <a:spcBef>
                <a:spcPts val="0"/>
              </a:spcBef>
              <a:spcAft>
                <a:spcPts val="0"/>
              </a:spcAft>
              <a:buNone/>
            </a:pPr>
            <a:r>
              <a:rPr b="0" i="0" lang="en-US" sz="1100" u="none" cap="none" strike="noStrike">
                <a:solidFill>
                  <a:srgbClr val="383B3E"/>
                </a:solidFill>
                <a:latin typeface="Arial"/>
                <a:ea typeface="Arial"/>
                <a:cs typeface="Arial"/>
                <a:sym typeface="Arial"/>
              </a:rPr>
              <a:t>This Rate Card is the most thorough study on the market, for the first time enabling brands to budget by network, content, and influencer type.</a:t>
            </a:r>
            <a:endParaRPr/>
          </a:p>
        </p:txBody>
      </p:sp>
      <p:sp>
        <p:nvSpPr>
          <p:cNvPr id="176" name="Google Shape;176;p2"/>
          <p:cNvSpPr txBox="1"/>
          <p:nvPr/>
        </p:nvSpPr>
        <p:spPr>
          <a:xfrm>
            <a:off x="3567646" y="1153496"/>
            <a:ext cx="2448594" cy="29313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100" u="none" cap="none" strike="noStrike">
                <a:solidFill>
                  <a:srgbClr val="383B3E"/>
                </a:solidFill>
                <a:latin typeface="Arial"/>
                <a:ea typeface="Arial"/>
                <a:cs typeface="Arial"/>
                <a:sym typeface="Arial"/>
              </a:rPr>
              <a:t>We hope this comprehensive understanding of industry rates empowers marketers with the tools to develop a successful influencer marketing strategy in 2019.</a:t>
            </a:r>
            <a:endParaRPr/>
          </a:p>
          <a:p>
            <a:pPr indent="0" lvl="0" marL="0" marR="0" rtl="0" algn="l">
              <a:lnSpc>
                <a:spcPct val="100000"/>
              </a:lnSpc>
              <a:spcBef>
                <a:spcPts val="0"/>
              </a:spcBef>
              <a:spcAft>
                <a:spcPts val="0"/>
              </a:spcAft>
              <a:buNone/>
            </a:pPr>
            <a:r>
              <a:t/>
            </a:r>
            <a:endParaRPr b="0" i="0" sz="1100" u="none" cap="none" strike="noStrike">
              <a:solidFill>
                <a:srgbClr val="383B3E"/>
              </a:solidFill>
              <a:latin typeface="Arial"/>
              <a:ea typeface="Arial"/>
              <a:cs typeface="Arial"/>
              <a:sym typeface="Arial"/>
            </a:endParaRPr>
          </a:p>
          <a:p>
            <a:pPr indent="0" lvl="0" marL="0" marR="0" rtl="0" algn="l">
              <a:lnSpc>
                <a:spcPct val="100000"/>
              </a:lnSpc>
              <a:spcBef>
                <a:spcPts val="0"/>
              </a:spcBef>
              <a:spcAft>
                <a:spcPts val="0"/>
              </a:spcAft>
              <a:buNone/>
            </a:pPr>
            <a:r>
              <a:rPr b="0" i="0" lang="en-US" sz="1100" u="none" cap="none" strike="noStrike">
                <a:solidFill>
                  <a:srgbClr val="383B3E"/>
                </a:solidFill>
                <a:latin typeface="Arial"/>
                <a:ea typeface="Arial"/>
                <a:cs typeface="Arial"/>
                <a:sym typeface="Arial"/>
              </a:rPr>
              <a:t>This report is brought to you by </a:t>
            </a:r>
            <a:r>
              <a:rPr b="0" i="0" lang="en-US" sz="1100" u="sng" cap="none" strike="noStrike">
                <a:solidFill>
                  <a:srgbClr val="12E2E2"/>
                </a:solidFill>
                <a:latin typeface="Arial"/>
                <a:ea typeface="Arial"/>
                <a:cs typeface="Arial"/>
                <a:sym typeface="Arial"/>
                <a:hlinkClick r:id="rId3">
                  <a:extLst>
                    <a:ext uri="{A12FA001-AC4F-418D-AE19-62706E023703}">
                      <ahyp:hlinkClr val="tx"/>
                    </a:ext>
                  </a:extLst>
                </a:hlinkClick>
              </a:rPr>
              <a:t>Klear</a:t>
            </a:r>
            <a:r>
              <a:rPr b="0" i="0" lang="en-US" sz="1100" u="none" cap="none" strike="noStrike">
                <a:solidFill>
                  <a:srgbClr val="383B3E"/>
                </a:solidFill>
                <a:latin typeface="Arial"/>
                <a:ea typeface="Arial"/>
                <a:cs typeface="Arial"/>
                <a:sym typeface="Arial"/>
              </a:rPr>
              <a:t>, the industry standard for influencer marketing, providing the only comprehensive research on influencer pricing and market rates. The study sampled the largest pool of influencers, offering the most extensive research on the market.</a:t>
            </a:r>
            <a:endParaRPr/>
          </a:p>
        </p:txBody>
      </p:sp>
      <p:cxnSp>
        <p:nvCxnSpPr>
          <p:cNvPr id="177" name="Google Shape;177;p2"/>
          <p:cNvCxnSpPr/>
          <p:nvPr/>
        </p:nvCxnSpPr>
        <p:spPr>
          <a:xfrm>
            <a:off x="6434984" y="1153496"/>
            <a:ext cx="0" cy="3179221"/>
          </a:xfrm>
          <a:prstGeom prst="straightConnector1">
            <a:avLst/>
          </a:prstGeom>
          <a:noFill/>
          <a:ln cap="flat" cmpd="sng" w="12700">
            <a:solidFill>
              <a:srgbClr val="28BBBB"/>
            </a:solidFill>
            <a:prstDash val="dash"/>
            <a:round/>
            <a:headEnd len="sm" w="sm" type="none"/>
            <a:tailEnd len="sm" w="sm" type="none"/>
          </a:ln>
        </p:spPr>
      </p:cxnSp>
      <p:sp>
        <p:nvSpPr>
          <p:cNvPr id="178" name="Google Shape;178;p2"/>
          <p:cNvSpPr txBox="1"/>
          <p:nvPr/>
        </p:nvSpPr>
        <p:spPr>
          <a:xfrm>
            <a:off x="6717005" y="1335208"/>
            <a:ext cx="2106751" cy="42522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28BBBB"/>
                </a:solidFill>
                <a:latin typeface="Arial"/>
                <a:ea typeface="Arial"/>
                <a:cs typeface="Arial"/>
                <a:sym typeface="Arial"/>
              </a:rPr>
              <a:t>Study:</a:t>
            </a:r>
            <a:endParaRPr b="0" i="0" sz="1600" u="none" cap="none" strike="noStrike">
              <a:solidFill>
                <a:srgbClr val="28BBBB"/>
              </a:solidFill>
              <a:latin typeface="Arial"/>
              <a:ea typeface="Arial"/>
              <a:cs typeface="Arial"/>
              <a:sym typeface="Arial"/>
            </a:endParaRPr>
          </a:p>
        </p:txBody>
      </p:sp>
      <p:sp>
        <p:nvSpPr>
          <p:cNvPr id="179" name="Google Shape;179;p2"/>
          <p:cNvSpPr txBox="1"/>
          <p:nvPr/>
        </p:nvSpPr>
        <p:spPr>
          <a:xfrm>
            <a:off x="6717005" y="1779587"/>
            <a:ext cx="2106757" cy="2373666"/>
          </a:xfrm>
          <a:prstGeom prst="rect">
            <a:avLst/>
          </a:prstGeom>
          <a:noFill/>
          <a:ln>
            <a:noFill/>
          </a:ln>
        </p:spPr>
        <p:txBody>
          <a:bodyPr anchorCtr="0" anchor="t" bIns="91425" lIns="91425" spcFirstLastPara="1" rIns="91425" wrap="square" tIns="91425">
            <a:noAutofit/>
          </a:bodyPr>
          <a:lstStyle/>
          <a:p>
            <a:pPr indent="-177800" lvl="0" marL="177800" marR="0" rtl="0" algn="l">
              <a:lnSpc>
                <a:spcPct val="100000"/>
              </a:lnSpc>
              <a:spcBef>
                <a:spcPts val="0"/>
              </a:spcBef>
              <a:spcAft>
                <a:spcPts val="0"/>
              </a:spcAft>
              <a:buClr>
                <a:srgbClr val="28BBBB"/>
              </a:buClr>
              <a:buSzPts val="1000"/>
              <a:buFont typeface="Arial"/>
              <a:buChar char="•"/>
            </a:pPr>
            <a:r>
              <a:rPr b="0" i="0" lang="en-US" sz="1000" u="none" cap="none" strike="noStrike">
                <a:solidFill>
                  <a:srgbClr val="909599"/>
                </a:solidFill>
                <a:latin typeface="Arial"/>
                <a:ea typeface="Arial"/>
                <a:cs typeface="Arial"/>
                <a:sym typeface="Arial"/>
              </a:rPr>
              <a:t>Surveyed 2,500+ international Influencers* across 3 major social networks (Instagram, YouTube, and Facebook), between Jan 1 - Dec 31, 2018</a:t>
            </a:r>
            <a:endParaRPr/>
          </a:p>
          <a:p>
            <a:pPr indent="-114300" lvl="0" marL="177800" marR="0" rtl="0" algn="l">
              <a:lnSpc>
                <a:spcPct val="100000"/>
              </a:lnSpc>
              <a:spcBef>
                <a:spcPts val="0"/>
              </a:spcBef>
              <a:spcAft>
                <a:spcPts val="0"/>
              </a:spcAft>
              <a:buClr>
                <a:srgbClr val="28BBBB"/>
              </a:buClr>
              <a:buSzPts val="1000"/>
              <a:buFont typeface="Arial"/>
              <a:buNone/>
            </a:pPr>
            <a:r>
              <a:t/>
            </a:r>
            <a:endParaRPr b="0" i="0" sz="1000" u="none" cap="none" strike="noStrike">
              <a:solidFill>
                <a:srgbClr val="383B3E"/>
              </a:solidFill>
              <a:latin typeface="Arial"/>
              <a:ea typeface="Arial"/>
              <a:cs typeface="Arial"/>
              <a:sym typeface="Arial"/>
            </a:endParaRPr>
          </a:p>
          <a:p>
            <a:pPr indent="-177800" lvl="0" marL="177800" marR="0" rtl="0" algn="l">
              <a:lnSpc>
                <a:spcPct val="100000"/>
              </a:lnSpc>
              <a:spcBef>
                <a:spcPts val="0"/>
              </a:spcBef>
              <a:spcAft>
                <a:spcPts val="0"/>
              </a:spcAft>
              <a:buClr>
                <a:srgbClr val="28BBBB"/>
              </a:buClr>
              <a:buSzPts val="1000"/>
              <a:buFont typeface="Arial"/>
              <a:buChar char="•"/>
            </a:pPr>
            <a:r>
              <a:rPr b="0" i="0" lang="en-US" sz="1000" u="none" cap="none" strike="noStrike">
                <a:solidFill>
                  <a:srgbClr val="909599"/>
                </a:solidFill>
                <a:latin typeface="Arial"/>
                <a:ea typeface="Arial"/>
                <a:cs typeface="Arial"/>
                <a:sym typeface="Arial"/>
              </a:rPr>
              <a:t>Performed a statistical analysis of trends and demographics using our SIGIR award-winning influencer measurement technology</a:t>
            </a:r>
            <a:endParaRPr/>
          </a:p>
          <a:p>
            <a:pPr indent="0" lvl="0" marL="0" marR="0" rtl="0" algn="l">
              <a:lnSpc>
                <a:spcPct val="100000"/>
              </a:lnSpc>
              <a:spcBef>
                <a:spcPts val="0"/>
              </a:spcBef>
              <a:spcAft>
                <a:spcPts val="0"/>
              </a:spcAft>
              <a:buNone/>
            </a:pPr>
            <a:r>
              <a:t/>
            </a:r>
            <a:endParaRPr b="0" i="0" sz="1000" u="none" cap="none" strike="noStrike">
              <a:solidFill>
                <a:srgbClr val="383B3E"/>
              </a:solidFill>
              <a:latin typeface="Arial"/>
              <a:ea typeface="Arial"/>
              <a:cs typeface="Arial"/>
              <a:sym typeface="Arial"/>
            </a:endParaRPr>
          </a:p>
          <a:p>
            <a:pPr indent="0" lvl="0" marL="0" marR="0" rtl="0" algn="l">
              <a:lnSpc>
                <a:spcPct val="100000"/>
              </a:lnSpc>
              <a:spcBef>
                <a:spcPts val="0"/>
              </a:spcBef>
              <a:spcAft>
                <a:spcPts val="0"/>
              </a:spcAft>
              <a:buNone/>
            </a:pPr>
            <a:r>
              <a:rPr b="0" i="1" lang="en-US" sz="800" u="none" cap="none" strike="noStrike">
                <a:solidFill>
                  <a:srgbClr val="28BBBB"/>
                </a:solidFill>
                <a:latin typeface="Arial"/>
                <a:ea typeface="Arial"/>
                <a:cs typeface="Arial"/>
                <a:sym typeface="Arial"/>
              </a:rPr>
              <a:t>*Influencers ranged in follower count and industry types</a:t>
            </a:r>
            <a:endParaRPr b="0" i="1" sz="800" u="none" cap="none" strike="noStrike">
              <a:solidFill>
                <a:srgbClr val="28BBBB"/>
              </a:solidFill>
              <a:latin typeface="Arial"/>
              <a:ea typeface="Arial"/>
              <a:cs typeface="Arial"/>
              <a:sym typeface="Arial"/>
            </a:endParaRPr>
          </a:p>
        </p:txBody>
      </p:sp>
      <p:cxnSp>
        <p:nvCxnSpPr>
          <p:cNvPr id="180" name="Google Shape;180;p2"/>
          <p:cNvCxnSpPr/>
          <p:nvPr/>
        </p:nvCxnSpPr>
        <p:spPr>
          <a:xfrm>
            <a:off x="1102408" y="4777099"/>
            <a:ext cx="0" cy="273465"/>
          </a:xfrm>
          <a:prstGeom prst="straightConnector1">
            <a:avLst/>
          </a:prstGeom>
          <a:noFill/>
          <a:ln cap="flat" cmpd="sng" w="9525">
            <a:solidFill>
              <a:srgbClr val="28BBBB"/>
            </a:solidFill>
            <a:prstDash val="solid"/>
            <a:round/>
            <a:headEnd len="sm" w="sm" type="none"/>
            <a:tailEnd len="sm" w="sm" type="none"/>
          </a:ln>
        </p:spPr>
      </p:cxnSp>
      <p:sp>
        <p:nvSpPr>
          <p:cNvPr id="181" name="Google Shape;181;p2"/>
          <p:cNvSpPr txBox="1"/>
          <p:nvPr/>
        </p:nvSpPr>
        <p:spPr>
          <a:xfrm>
            <a:off x="1132095" y="4790720"/>
            <a:ext cx="243555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28BBBB"/>
                </a:solidFill>
                <a:latin typeface="Arial"/>
                <a:ea typeface="Arial"/>
                <a:cs typeface="Arial"/>
                <a:sym typeface="Arial"/>
              </a:rPr>
              <a:t>The Price of Influencer Marketing </a:t>
            </a:r>
            <a:endParaRPr b="0" i="0" sz="900" u="none" cap="none" strike="noStrike">
              <a:solidFill>
                <a:srgbClr val="28BBBB"/>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
          <p:cNvSpPr txBox="1"/>
          <p:nvPr/>
        </p:nvSpPr>
        <p:spPr>
          <a:xfrm>
            <a:off x="550980" y="822459"/>
            <a:ext cx="6191652" cy="52670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500" u="none" cap="none" strike="noStrike">
                <a:solidFill>
                  <a:srgbClr val="909599"/>
                </a:solidFill>
                <a:latin typeface="Arial"/>
                <a:ea typeface="Arial"/>
                <a:cs typeface="Arial"/>
                <a:sym typeface="Arial"/>
              </a:rPr>
              <a:t>A survey of 2,500+ influencers rates, from Jan 2019 – Mar 2019 </a:t>
            </a:r>
            <a:endParaRPr b="1" i="0" sz="1500" u="none" cap="none" strike="noStrike">
              <a:solidFill>
                <a:srgbClr val="28BBBB"/>
              </a:solidFill>
              <a:latin typeface="Arial"/>
              <a:ea typeface="Arial"/>
              <a:cs typeface="Arial"/>
              <a:sym typeface="Arial"/>
            </a:endParaRPr>
          </a:p>
        </p:txBody>
      </p:sp>
      <p:sp>
        <p:nvSpPr>
          <p:cNvPr id="187" name="Google Shape;187;p3"/>
          <p:cNvSpPr txBox="1"/>
          <p:nvPr/>
        </p:nvSpPr>
        <p:spPr>
          <a:xfrm>
            <a:off x="550980" y="437899"/>
            <a:ext cx="2790423" cy="52670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200" u="none" cap="none" strike="noStrike">
                <a:solidFill>
                  <a:srgbClr val="28BBBB"/>
                </a:solidFill>
                <a:latin typeface="Arial"/>
                <a:ea typeface="Arial"/>
                <a:cs typeface="Arial"/>
                <a:sym typeface="Arial"/>
              </a:rPr>
              <a:t>Influencer Rates</a:t>
            </a:r>
            <a:endParaRPr/>
          </a:p>
        </p:txBody>
      </p:sp>
      <p:graphicFrame>
        <p:nvGraphicFramePr>
          <p:cNvPr id="188" name="Google Shape;188;p3"/>
          <p:cNvGraphicFramePr/>
          <p:nvPr/>
        </p:nvGraphicFramePr>
        <p:xfrm>
          <a:off x="1217776" y="1408986"/>
          <a:ext cx="3000000" cy="3000000"/>
        </p:xfrm>
        <a:graphic>
          <a:graphicData uri="http://schemas.openxmlformats.org/drawingml/2006/table">
            <a:tbl>
              <a:tblPr>
                <a:noFill/>
                <a:tableStyleId>{E3979E14-728B-49CB-90B2-209BA3F5A104}</a:tableStyleId>
              </a:tblPr>
              <a:tblGrid>
                <a:gridCol w="1417100"/>
                <a:gridCol w="1040375"/>
                <a:gridCol w="1062750"/>
                <a:gridCol w="1062750"/>
                <a:gridCol w="1062750"/>
                <a:gridCol w="1062750"/>
              </a:tblGrid>
              <a:tr h="499775">
                <a:tc>
                  <a:txBody>
                    <a:bodyPr/>
                    <a:lstStyle/>
                    <a:p>
                      <a:pPr indent="0" lvl="0" marL="177800" marR="0" rtl="0" algn="ctr">
                        <a:lnSpc>
                          <a:spcPct val="100000"/>
                        </a:lnSpc>
                        <a:spcBef>
                          <a:spcPts val="0"/>
                        </a:spcBef>
                        <a:spcAft>
                          <a:spcPts val="0"/>
                        </a:spcAft>
                        <a:buClr>
                          <a:srgbClr val="000000"/>
                        </a:buClr>
                        <a:buSzPts val="1200"/>
                        <a:buFont typeface="Arial"/>
                        <a:buNone/>
                      </a:pPr>
                      <a:r>
                        <a:t/>
                      </a:r>
                      <a:endParaRPr sz="1200" u="none" cap="none" strike="noStrike">
                        <a:solidFill>
                          <a:srgbClr val="383B3E"/>
                        </a:solidFill>
                        <a:latin typeface="Arial"/>
                        <a:ea typeface="Arial"/>
                        <a:cs typeface="Arial"/>
                        <a:sym typeface="Arial"/>
                      </a:endParaRPr>
                    </a:p>
                  </a:txBody>
                  <a:tcPr marT="81425" marB="81425" marR="81425" marL="81425" anchor="ctr">
                    <a:lnR cap="flat" cmpd="sng" w="9525">
                      <a:solidFill>
                        <a:srgbClr val="D8D8D8"/>
                      </a:solidFill>
                      <a:prstDash val="solid"/>
                      <a:round/>
                      <a:headEnd len="sm" w="sm" type="none"/>
                      <a:tailEnd len="sm" w="sm" type="none"/>
                    </a:lnR>
                    <a:lnB cap="flat" cmpd="sng" w="12700">
                      <a:solidFill>
                        <a:srgbClr val="C9E6E0"/>
                      </a:solidFill>
                      <a:prstDash val="solid"/>
                      <a:round/>
                      <a:headEnd len="sm" w="sm" type="none"/>
                      <a:tailEnd len="sm" w="sm" type="none"/>
                    </a:lnB>
                    <a:solidFill>
                      <a:srgbClr val="28BBBB"/>
                    </a:solidFill>
                  </a:tcPr>
                </a:tc>
                <a:tc>
                  <a:txBody>
                    <a:bodyPr/>
                    <a:lstStyle/>
                    <a:p>
                      <a:pPr indent="0" lvl="0" marL="7938" marR="0" rtl="0" algn="ctr">
                        <a:lnSpc>
                          <a:spcPct val="100000"/>
                        </a:lnSpc>
                        <a:spcBef>
                          <a:spcPts val="0"/>
                        </a:spcBef>
                        <a:spcAft>
                          <a:spcPts val="0"/>
                        </a:spcAft>
                        <a:buClr>
                          <a:srgbClr val="000000"/>
                        </a:buClr>
                        <a:buSzPts val="1200"/>
                        <a:buFont typeface="Arial"/>
                        <a:buNone/>
                      </a:pPr>
                      <a:r>
                        <a:rPr b="1" lang="en-US" sz="1200" u="none" cap="none" strike="noStrike">
                          <a:solidFill>
                            <a:schemeClr val="lt1"/>
                          </a:solidFill>
                          <a:latin typeface="Arial"/>
                          <a:ea typeface="Arial"/>
                          <a:cs typeface="Arial"/>
                          <a:sym typeface="Arial"/>
                        </a:rPr>
                        <a:t>     Post</a:t>
                      </a:r>
                      <a:endParaRPr/>
                    </a:p>
                  </a:txBody>
                  <a:tcPr marT="81425" marB="81425" marR="81425" marL="81425"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B cap="flat" cmpd="sng" w="12700">
                      <a:solidFill>
                        <a:srgbClr val="C9E6E0"/>
                      </a:solidFill>
                      <a:prstDash val="solid"/>
                      <a:round/>
                      <a:headEnd len="sm" w="sm" type="none"/>
                      <a:tailEnd len="sm" w="sm" type="none"/>
                    </a:lnB>
                    <a:solidFill>
                      <a:srgbClr val="28BBBB"/>
                    </a:solidFill>
                  </a:tcPr>
                </a:tc>
                <a:tc>
                  <a:txBody>
                    <a:bodyPr/>
                    <a:lstStyle/>
                    <a:p>
                      <a:pPr indent="0" lvl="0" marL="7938" marR="0" rtl="0" algn="ctr">
                        <a:lnSpc>
                          <a:spcPct val="100000"/>
                        </a:lnSpc>
                        <a:spcBef>
                          <a:spcPts val="0"/>
                        </a:spcBef>
                        <a:spcAft>
                          <a:spcPts val="0"/>
                        </a:spcAft>
                        <a:buClr>
                          <a:srgbClr val="000000"/>
                        </a:buClr>
                        <a:buSzPts val="1200"/>
                        <a:buFont typeface="Arial"/>
                        <a:buNone/>
                      </a:pPr>
                      <a:r>
                        <a:rPr b="1" lang="en-US" sz="1200" u="none" cap="none" strike="noStrike">
                          <a:solidFill>
                            <a:schemeClr val="lt1"/>
                          </a:solidFill>
                          <a:latin typeface="Arial"/>
                          <a:ea typeface="Arial"/>
                          <a:cs typeface="Arial"/>
                          <a:sym typeface="Arial"/>
                        </a:rPr>
                        <a:t>     Video</a:t>
                      </a:r>
                      <a:endParaRPr/>
                    </a:p>
                  </a:txBody>
                  <a:tcPr marT="81425" marB="81425" marR="81425" marL="81425"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B cap="flat" cmpd="sng" w="12700">
                      <a:solidFill>
                        <a:srgbClr val="C9E6E0"/>
                      </a:solidFill>
                      <a:prstDash val="solid"/>
                      <a:round/>
                      <a:headEnd len="sm" w="sm" type="none"/>
                      <a:tailEnd len="sm" w="sm" type="none"/>
                    </a:lnB>
                    <a:solidFill>
                      <a:srgbClr val="28BBBB"/>
                    </a:solidFill>
                  </a:tcPr>
                </a:tc>
                <a:tc>
                  <a:txBody>
                    <a:bodyPr/>
                    <a:lstStyle/>
                    <a:p>
                      <a:pPr indent="0" lvl="0" marL="7938" marR="0" rtl="0" algn="ctr">
                        <a:lnSpc>
                          <a:spcPct val="100000"/>
                        </a:lnSpc>
                        <a:spcBef>
                          <a:spcPts val="0"/>
                        </a:spcBef>
                        <a:spcAft>
                          <a:spcPts val="0"/>
                        </a:spcAft>
                        <a:buClr>
                          <a:srgbClr val="000000"/>
                        </a:buClr>
                        <a:buSzPts val="1200"/>
                        <a:buFont typeface="Arial"/>
                        <a:buNone/>
                      </a:pPr>
                      <a:r>
                        <a:rPr b="1" lang="en-US" sz="1200" u="none" cap="none" strike="noStrike">
                          <a:solidFill>
                            <a:schemeClr val="lt1"/>
                          </a:solidFill>
                          <a:latin typeface="Arial"/>
                          <a:ea typeface="Arial"/>
                          <a:cs typeface="Arial"/>
                          <a:sym typeface="Arial"/>
                        </a:rPr>
                        <a:t>     Story</a:t>
                      </a:r>
                      <a:endParaRPr/>
                    </a:p>
                  </a:txBody>
                  <a:tcPr marT="81425" marB="81425" marR="81425" marL="81425"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B cap="flat" cmpd="sng" w="12700">
                      <a:solidFill>
                        <a:srgbClr val="C9E6E0"/>
                      </a:solidFill>
                      <a:prstDash val="solid"/>
                      <a:round/>
                      <a:headEnd len="sm" w="sm" type="none"/>
                      <a:tailEnd len="sm" w="sm" type="none"/>
                    </a:lnB>
                    <a:solidFill>
                      <a:srgbClr val="28BBBB"/>
                    </a:solidFill>
                  </a:tcPr>
                </a:tc>
                <a:tc>
                  <a:txBody>
                    <a:bodyPr/>
                    <a:lstStyle/>
                    <a:p>
                      <a:pPr indent="0" lvl="0" marL="7938" marR="0" rtl="0" algn="ctr">
                        <a:lnSpc>
                          <a:spcPct val="100000"/>
                        </a:lnSpc>
                        <a:spcBef>
                          <a:spcPts val="0"/>
                        </a:spcBef>
                        <a:spcAft>
                          <a:spcPts val="0"/>
                        </a:spcAft>
                        <a:buClr>
                          <a:srgbClr val="000000"/>
                        </a:buClr>
                        <a:buSzPts val="1200"/>
                        <a:buFont typeface="Arial"/>
                        <a:buNone/>
                      </a:pPr>
                      <a:r>
                        <a:rPr b="1" lang="en-US" sz="1200" u="none" cap="none" strike="noStrike">
                          <a:solidFill>
                            <a:schemeClr val="lt1"/>
                          </a:solidFill>
                          <a:latin typeface="Arial"/>
                          <a:ea typeface="Arial"/>
                          <a:cs typeface="Arial"/>
                          <a:sym typeface="Arial"/>
                        </a:rPr>
                        <a:t>       Video</a:t>
                      </a:r>
                      <a:endParaRPr/>
                    </a:p>
                  </a:txBody>
                  <a:tcPr marT="81425" marB="81425" marR="81425" marL="81425"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B cap="flat" cmpd="sng" w="12700">
                      <a:solidFill>
                        <a:srgbClr val="C9E6E0"/>
                      </a:solidFill>
                      <a:prstDash val="solid"/>
                      <a:round/>
                      <a:headEnd len="sm" w="sm" type="none"/>
                      <a:tailEnd len="sm" w="sm" type="none"/>
                    </a:lnB>
                    <a:solidFill>
                      <a:srgbClr val="28BBBB"/>
                    </a:solidFill>
                  </a:tcPr>
                </a:tc>
                <a:tc>
                  <a:txBody>
                    <a:bodyPr/>
                    <a:lstStyle/>
                    <a:p>
                      <a:pPr indent="0" lvl="0" marL="7938" marR="0" rtl="0" algn="ctr">
                        <a:lnSpc>
                          <a:spcPct val="100000"/>
                        </a:lnSpc>
                        <a:spcBef>
                          <a:spcPts val="0"/>
                        </a:spcBef>
                        <a:spcAft>
                          <a:spcPts val="0"/>
                        </a:spcAft>
                        <a:buClr>
                          <a:srgbClr val="000000"/>
                        </a:buClr>
                        <a:buSzPts val="1200"/>
                        <a:buFont typeface="Arial"/>
                        <a:buNone/>
                      </a:pPr>
                      <a:r>
                        <a:rPr b="1" lang="en-US" sz="1200" u="none" cap="none" strike="noStrike">
                          <a:solidFill>
                            <a:schemeClr val="lt1"/>
                          </a:solidFill>
                          <a:latin typeface="Arial"/>
                          <a:ea typeface="Arial"/>
                          <a:cs typeface="Arial"/>
                          <a:sym typeface="Arial"/>
                        </a:rPr>
                        <a:t>       Post</a:t>
                      </a:r>
                      <a:endParaRPr/>
                    </a:p>
                  </a:txBody>
                  <a:tcPr marT="81425" marB="81425" marR="81425" marL="81425" anchor="ctr">
                    <a:lnL cap="flat" cmpd="sng" w="9525">
                      <a:solidFill>
                        <a:srgbClr val="D8D8D8"/>
                      </a:solidFill>
                      <a:prstDash val="solid"/>
                      <a:round/>
                      <a:headEnd len="sm" w="sm" type="none"/>
                      <a:tailEnd len="sm" w="sm" type="none"/>
                    </a:lnL>
                    <a:lnB cap="flat" cmpd="sng" w="12700">
                      <a:solidFill>
                        <a:srgbClr val="C9E6E0"/>
                      </a:solidFill>
                      <a:prstDash val="solid"/>
                      <a:round/>
                      <a:headEnd len="sm" w="sm" type="none"/>
                      <a:tailEnd len="sm" w="sm" type="none"/>
                    </a:lnB>
                    <a:solidFill>
                      <a:srgbClr val="28BBBB"/>
                    </a:solidFill>
                  </a:tcPr>
                </a:tc>
              </a:tr>
              <a:tr h="633775">
                <a:tc>
                  <a:txBody>
                    <a:bodyPr/>
                    <a:lstStyle/>
                    <a:p>
                      <a:pPr indent="0" lvl="0" marL="7938" marR="0" rtl="0" algn="l">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Nano</a:t>
                      </a:r>
                      <a:endParaRPr/>
                    </a:p>
                    <a:p>
                      <a:pPr indent="0" lvl="0" marL="7938" marR="0" rtl="0" algn="l">
                        <a:lnSpc>
                          <a:spcPct val="100000"/>
                        </a:lnSpc>
                        <a:spcBef>
                          <a:spcPts val="0"/>
                        </a:spcBef>
                        <a:spcAft>
                          <a:spcPts val="0"/>
                        </a:spcAft>
                        <a:buClr>
                          <a:srgbClr val="000000"/>
                        </a:buClr>
                        <a:buSzPts val="1100"/>
                        <a:buFont typeface="Arial"/>
                        <a:buNone/>
                      </a:pPr>
                      <a:r>
                        <a:rPr lang="en-US" sz="1100" u="none" cap="none" strike="noStrike">
                          <a:solidFill>
                            <a:srgbClr val="383B3E"/>
                          </a:solidFill>
                          <a:latin typeface="Arial"/>
                          <a:ea typeface="Arial"/>
                          <a:cs typeface="Arial"/>
                          <a:sym typeface="Arial"/>
                        </a:rPr>
                        <a:t>500-5K Followers</a:t>
                      </a:r>
                      <a:endParaRPr/>
                    </a:p>
                  </a:txBody>
                  <a:tcPr marT="81425" marB="81425" marR="81425" marL="81425" anchor="ctr">
                    <a:lnR cap="flat" cmpd="sng" w="9525">
                      <a:solidFill>
                        <a:srgbClr val="D8D8D8"/>
                      </a:solidFill>
                      <a:prstDash val="solid"/>
                      <a:round/>
                      <a:headEnd len="sm" w="sm" type="none"/>
                      <a:tailEnd len="sm" w="sm" type="none"/>
                    </a:lnR>
                    <a:lnT cap="flat" cmpd="sng" w="12700">
                      <a:solidFill>
                        <a:srgbClr val="C9E6E0"/>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7938" marR="0" rtl="0" algn="ctr">
                        <a:lnSpc>
                          <a:spcPct val="100000"/>
                        </a:lnSpc>
                        <a:spcBef>
                          <a:spcPts val="0"/>
                        </a:spcBef>
                        <a:spcAft>
                          <a:spcPts val="0"/>
                        </a:spcAft>
                        <a:buClr>
                          <a:srgbClr val="000000"/>
                        </a:buClr>
                        <a:buSzPts val="1100"/>
                        <a:buFont typeface="Arial"/>
                        <a:buNone/>
                      </a:pPr>
                      <a:r>
                        <a:rPr b="1" lang="en-US" sz="1100" u="none" cap="none" strike="noStrike">
                          <a:solidFill>
                            <a:srgbClr val="28BBBB"/>
                          </a:solidFill>
                        </a:rPr>
                        <a:t>$100</a:t>
                      </a:r>
                      <a:endParaRPr b="1"/>
                    </a:p>
                  </a:txBody>
                  <a:tcPr marT="81425" marB="81425" marR="81425" marL="81425"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12700">
                      <a:solidFill>
                        <a:srgbClr val="C9E6E0"/>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7938" marR="0" rtl="0" algn="ctr">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$114</a:t>
                      </a:r>
                      <a:endParaRPr/>
                    </a:p>
                  </a:txBody>
                  <a:tcPr marT="81425" marB="81425" marR="81425" marL="81425"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12700">
                      <a:solidFill>
                        <a:srgbClr val="C9E6E0"/>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7938" marR="0" rtl="0" algn="ctr">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$43</a:t>
                      </a:r>
                      <a:endParaRPr/>
                    </a:p>
                  </a:txBody>
                  <a:tcPr marT="81425" marB="81425" marR="81425" marL="81425"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12700">
                      <a:solidFill>
                        <a:srgbClr val="C9E6E0"/>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7938" marR="0" rtl="0" algn="ctr">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$315</a:t>
                      </a:r>
                      <a:endParaRPr/>
                    </a:p>
                  </a:txBody>
                  <a:tcPr marT="81425" marB="81425" marR="81425" marL="81425"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12700">
                      <a:solidFill>
                        <a:srgbClr val="C9E6E0"/>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7938" marR="0" rtl="0" algn="ctr">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$31</a:t>
                      </a:r>
                      <a:endParaRPr/>
                    </a:p>
                  </a:txBody>
                  <a:tcPr marT="81425" marB="81425" marR="81425" marL="81425" anchor="ctr">
                    <a:lnL cap="flat" cmpd="sng" w="9525">
                      <a:solidFill>
                        <a:srgbClr val="D8D8D8"/>
                      </a:solidFill>
                      <a:prstDash val="solid"/>
                      <a:round/>
                      <a:headEnd len="sm" w="sm" type="none"/>
                      <a:tailEnd len="sm" w="sm" type="none"/>
                    </a:lnL>
                    <a:lnT cap="flat" cmpd="sng" w="12700">
                      <a:solidFill>
                        <a:srgbClr val="C9E6E0"/>
                      </a:solidFill>
                      <a:prstDash val="solid"/>
                      <a:round/>
                      <a:headEnd len="sm" w="sm" type="none"/>
                      <a:tailEnd len="sm" w="sm" type="none"/>
                    </a:lnT>
                    <a:lnB cap="flat" cmpd="sng" w="9525">
                      <a:solidFill>
                        <a:srgbClr val="D8D8D8"/>
                      </a:solidFill>
                      <a:prstDash val="solid"/>
                      <a:round/>
                      <a:headEnd len="sm" w="sm" type="none"/>
                      <a:tailEnd len="sm" w="sm" type="none"/>
                    </a:lnB>
                  </a:tcPr>
                </a:tc>
              </a:tr>
              <a:tr h="633775">
                <a:tc>
                  <a:txBody>
                    <a:bodyPr/>
                    <a:lstStyle/>
                    <a:p>
                      <a:pPr indent="0" lvl="0" marL="7938" marR="0" rtl="0" algn="l">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Micro</a:t>
                      </a:r>
                      <a:endParaRPr/>
                    </a:p>
                    <a:p>
                      <a:pPr indent="0" lvl="0" marL="7938" marR="0" rtl="0" algn="l">
                        <a:lnSpc>
                          <a:spcPct val="100000"/>
                        </a:lnSpc>
                        <a:spcBef>
                          <a:spcPts val="0"/>
                        </a:spcBef>
                        <a:spcAft>
                          <a:spcPts val="0"/>
                        </a:spcAft>
                        <a:buClr>
                          <a:srgbClr val="000000"/>
                        </a:buClr>
                        <a:buSzPts val="1100"/>
                        <a:buFont typeface="Arial"/>
                        <a:buNone/>
                      </a:pPr>
                      <a:r>
                        <a:rPr lang="en-US" sz="1100" u="none" cap="none" strike="noStrike">
                          <a:solidFill>
                            <a:srgbClr val="383B3E"/>
                          </a:solidFill>
                          <a:latin typeface="Arial"/>
                          <a:ea typeface="Arial"/>
                          <a:cs typeface="Arial"/>
                          <a:sym typeface="Arial"/>
                        </a:rPr>
                        <a:t>5-30K Followers</a:t>
                      </a:r>
                      <a:endParaRPr/>
                    </a:p>
                  </a:txBody>
                  <a:tcPr marT="81425" marB="81425" marR="81425" marL="81425" anchor="ctr">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7938" marR="0" rtl="0" algn="ctr">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$172</a:t>
                      </a:r>
                      <a:endParaRPr/>
                    </a:p>
                  </a:txBody>
                  <a:tcPr marT="81425" marB="81425" marR="81425" marL="81425"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7938" marR="0" rtl="0" algn="ctr">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$219</a:t>
                      </a:r>
                      <a:endParaRPr/>
                    </a:p>
                  </a:txBody>
                  <a:tcPr marT="81425" marB="81425" marR="81425" marL="81425"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7938" marR="0" rtl="0" algn="ctr">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$73</a:t>
                      </a:r>
                      <a:endParaRPr/>
                    </a:p>
                  </a:txBody>
                  <a:tcPr marT="81425" marB="81425" marR="81425" marL="81425"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7938" marR="0" rtl="0" algn="ctr">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$908</a:t>
                      </a:r>
                      <a:endParaRPr/>
                    </a:p>
                  </a:txBody>
                  <a:tcPr marT="81425" marB="81425" marR="81425" marL="81425"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7938" marR="0" rtl="0" algn="ctr">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$218</a:t>
                      </a:r>
                      <a:endParaRPr/>
                    </a:p>
                  </a:txBody>
                  <a:tcPr marT="81425" marB="81425" marR="81425" marL="81425" anchor="ctr">
                    <a:lnL cap="flat" cmpd="sng" w="9525">
                      <a:solidFill>
                        <a:srgbClr val="D8D8D8"/>
                      </a:solidFill>
                      <a:prstDash val="solid"/>
                      <a:round/>
                      <a:headEnd len="sm" w="sm" type="none"/>
                      <a:tailEnd len="sm" w="sm" type="none"/>
                    </a:lnL>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633775">
                <a:tc>
                  <a:txBody>
                    <a:bodyPr/>
                    <a:lstStyle/>
                    <a:p>
                      <a:pPr indent="0" lvl="0" marL="7938" marR="0" rtl="0" algn="l">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Power</a:t>
                      </a:r>
                      <a:endParaRPr/>
                    </a:p>
                    <a:p>
                      <a:pPr indent="0" lvl="0" marL="7938" marR="0" rtl="0" algn="l">
                        <a:lnSpc>
                          <a:spcPct val="100000"/>
                        </a:lnSpc>
                        <a:spcBef>
                          <a:spcPts val="0"/>
                        </a:spcBef>
                        <a:spcAft>
                          <a:spcPts val="0"/>
                        </a:spcAft>
                        <a:buClr>
                          <a:srgbClr val="000000"/>
                        </a:buClr>
                        <a:buSzPts val="1100"/>
                        <a:buFont typeface="Arial"/>
                        <a:buNone/>
                      </a:pPr>
                      <a:r>
                        <a:rPr lang="en-US" sz="1100" u="none" cap="none" strike="noStrike">
                          <a:solidFill>
                            <a:srgbClr val="383B3E"/>
                          </a:solidFill>
                          <a:latin typeface="Arial"/>
                          <a:ea typeface="Arial"/>
                          <a:cs typeface="Arial"/>
                          <a:sym typeface="Arial"/>
                        </a:rPr>
                        <a:t>30-500K Followers</a:t>
                      </a:r>
                      <a:endParaRPr/>
                    </a:p>
                  </a:txBody>
                  <a:tcPr marT="81425" marB="81425" marR="81425" marL="81425" anchor="ctr">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7938" marR="0" rtl="0" algn="ctr">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$507</a:t>
                      </a:r>
                      <a:endParaRPr/>
                    </a:p>
                  </a:txBody>
                  <a:tcPr marT="81425" marB="81425" marR="81425" marL="81425"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7938" marR="0" rtl="0" algn="ctr">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$775</a:t>
                      </a:r>
                      <a:endParaRPr/>
                    </a:p>
                  </a:txBody>
                  <a:tcPr marT="81425" marB="81425" marR="81425" marL="81425"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7938" marR="0" rtl="0" algn="ctr">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$210</a:t>
                      </a:r>
                      <a:endParaRPr/>
                    </a:p>
                  </a:txBody>
                  <a:tcPr marT="81425" marB="81425" marR="81425" marL="81425"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7938" marR="0" rtl="0" algn="ctr">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$782</a:t>
                      </a:r>
                      <a:endParaRPr/>
                    </a:p>
                  </a:txBody>
                  <a:tcPr marT="81425" marB="81425" marR="81425" marL="81425"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7938" marR="0" rtl="0" algn="ctr">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$243</a:t>
                      </a:r>
                      <a:endParaRPr/>
                    </a:p>
                  </a:txBody>
                  <a:tcPr marT="81425" marB="81425" marR="81425" marL="81425" anchor="ctr">
                    <a:lnL cap="flat" cmpd="sng" w="9525">
                      <a:solidFill>
                        <a:srgbClr val="D8D8D8"/>
                      </a:solidFill>
                      <a:prstDash val="solid"/>
                      <a:round/>
                      <a:headEnd len="sm" w="sm" type="none"/>
                      <a:tailEnd len="sm" w="sm" type="none"/>
                    </a:lnL>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633775">
                <a:tc>
                  <a:txBody>
                    <a:bodyPr/>
                    <a:lstStyle/>
                    <a:p>
                      <a:pPr indent="0" lvl="0" marL="7938" marR="0" rtl="0" algn="l">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Celebrity</a:t>
                      </a:r>
                      <a:endParaRPr/>
                    </a:p>
                    <a:p>
                      <a:pPr indent="0" lvl="0" marL="7938" marR="0" rtl="0" algn="l">
                        <a:lnSpc>
                          <a:spcPct val="100000"/>
                        </a:lnSpc>
                        <a:spcBef>
                          <a:spcPts val="0"/>
                        </a:spcBef>
                        <a:spcAft>
                          <a:spcPts val="0"/>
                        </a:spcAft>
                        <a:buClr>
                          <a:srgbClr val="000000"/>
                        </a:buClr>
                        <a:buSzPts val="1100"/>
                        <a:buFont typeface="Arial"/>
                        <a:buNone/>
                      </a:pPr>
                      <a:r>
                        <a:rPr lang="en-US" sz="1100" u="none" cap="none" strike="noStrike">
                          <a:solidFill>
                            <a:srgbClr val="383B3E"/>
                          </a:solidFill>
                          <a:latin typeface="Arial"/>
                          <a:ea typeface="Arial"/>
                          <a:cs typeface="Arial"/>
                          <a:sym typeface="Arial"/>
                        </a:rPr>
                        <a:t>500K+ Followers</a:t>
                      </a:r>
                      <a:endParaRPr/>
                    </a:p>
                  </a:txBody>
                  <a:tcPr marT="81425" marB="81425" marR="81425" marL="81425" anchor="ctr">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tcPr>
                </a:tc>
                <a:tc>
                  <a:txBody>
                    <a:bodyPr/>
                    <a:lstStyle/>
                    <a:p>
                      <a:pPr indent="0" lvl="0" marL="7938" marR="0" rtl="0" algn="ctr">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$2,085</a:t>
                      </a:r>
                      <a:endParaRPr/>
                    </a:p>
                  </a:txBody>
                  <a:tcPr marT="81425" marB="81425" marR="81425" marL="81425"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tcPr>
                </a:tc>
                <a:tc>
                  <a:txBody>
                    <a:bodyPr/>
                    <a:lstStyle/>
                    <a:p>
                      <a:pPr indent="0" lvl="0" marL="7938" marR="0" rtl="0" algn="ctr">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$3,138</a:t>
                      </a:r>
                      <a:endParaRPr/>
                    </a:p>
                  </a:txBody>
                  <a:tcPr marT="81425" marB="81425" marR="81425" marL="81425"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tcPr>
                </a:tc>
                <a:tc>
                  <a:txBody>
                    <a:bodyPr/>
                    <a:lstStyle/>
                    <a:p>
                      <a:pPr indent="0" lvl="0" marL="7938" marR="0" rtl="0" algn="ctr">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$721</a:t>
                      </a:r>
                      <a:endParaRPr/>
                    </a:p>
                  </a:txBody>
                  <a:tcPr marT="81425" marB="81425" marR="81425" marL="81425"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tcPr>
                </a:tc>
                <a:tc>
                  <a:txBody>
                    <a:bodyPr/>
                    <a:lstStyle/>
                    <a:p>
                      <a:pPr indent="0" lvl="0" marL="7938" marR="0" rtl="0" algn="ctr">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$3,857</a:t>
                      </a:r>
                      <a:endParaRPr/>
                    </a:p>
                  </a:txBody>
                  <a:tcPr marT="81425" marB="81425" marR="81425" marL="81425"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tcPr>
                </a:tc>
                <a:tc>
                  <a:txBody>
                    <a:bodyPr/>
                    <a:lstStyle/>
                    <a:p>
                      <a:pPr indent="0" lvl="0" marL="7938" marR="0" rtl="0" algn="ctr">
                        <a:lnSpc>
                          <a:spcPct val="100000"/>
                        </a:lnSpc>
                        <a:spcBef>
                          <a:spcPts val="0"/>
                        </a:spcBef>
                        <a:spcAft>
                          <a:spcPts val="0"/>
                        </a:spcAft>
                        <a:buClr>
                          <a:srgbClr val="000000"/>
                        </a:buClr>
                        <a:buSzPts val="1100"/>
                        <a:buFont typeface="Arial"/>
                        <a:buNone/>
                      </a:pPr>
                      <a:r>
                        <a:rPr b="1" lang="en-US" sz="1100" u="none" cap="none" strike="noStrike">
                          <a:solidFill>
                            <a:srgbClr val="28BBBB"/>
                          </a:solidFill>
                          <a:latin typeface="Arial"/>
                          <a:ea typeface="Arial"/>
                          <a:cs typeface="Arial"/>
                          <a:sym typeface="Arial"/>
                        </a:rPr>
                        <a:t>$2,400</a:t>
                      </a:r>
                      <a:endParaRPr/>
                    </a:p>
                  </a:txBody>
                  <a:tcPr marT="81425" marB="81425" marR="81425" marL="81425" anchor="ctr">
                    <a:lnL cap="flat" cmpd="sng" w="9525">
                      <a:solidFill>
                        <a:srgbClr val="D8D8D8"/>
                      </a:solidFill>
                      <a:prstDash val="solid"/>
                      <a:round/>
                      <a:headEnd len="sm" w="sm" type="none"/>
                      <a:tailEnd len="sm" w="sm" type="none"/>
                    </a:lnL>
                    <a:lnT cap="flat" cmpd="sng" w="9525">
                      <a:solidFill>
                        <a:srgbClr val="D8D8D8"/>
                      </a:solidFill>
                      <a:prstDash val="solid"/>
                      <a:round/>
                      <a:headEnd len="sm" w="sm" type="none"/>
                      <a:tailEnd len="sm" w="sm" type="none"/>
                    </a:lnT>
                  </a:tcPr>
                </a:tc>
              </a:tr>
            </a:tbl>
          </a:graphicData>
        </a:graphic>
      </p:graphicFrame>
      <p:pic>
        <p:nvPicPr>
          <p:cNvPr descr="A picture containing text, clipart&#10;&#10;Description automatically generated" id="189" name="Google Shape;189;p3"/>
          <p:cNvPicPr preferRelativeResize="0"/>
          <p:nvPr/>
        </p:nvPicPr>
        <p:blipFill rotWithShape="1">
          <a:blip r:embed="rId3">
            <a:alphaModFix/>
          </a:blip>
          <a:srcRect b="0" l="0" r="0" t="0"/>
          <a:stretch/>
        </p:blipFill>
        <p:spPr>
          <a:xfrm>
            <a:off x="5953868" y="1527509"/>
            <a:ext cx="241471" cy="241471"/>
          </a:xfrm>
          <a:prstGeom prst="rect">
            <a:avLst/>
          </a:prstGeom>
          <a:noFill/>
          <a:ln>
            <a:noFill/>
          </a:ln>
        </p:spPr>
      </p:pic>
      <p:pic>
        <p:nvPicPr>
          <p:cNvPr descr="Icon&#10;&#10;Description automatically generated" id="190" name="Google Shape;190;p3"/>
          <p:cNvPicPr preferRelativeResize="0"/>
          <p:nvPr/>
        </p:nvPicPr>
        <p:blipFill rotWithShape="1">
          <a:blip r:embed="rId4">
            <a:alphaModFix/>
          </a:blip>
          <a:srcRect b="0" l="0" r="0" t="0"/>
          <a:stretch/>
        </p:blipFill>
        <p:spPr>
          <a:xfrm>
            <a:off x="4864570" y="1527509"/>
            <a:ext cx="241471" cy="241471"/>
          </a:xfrm>
          <a:prstGeom prst="rect">
            <a:avLst/>
          </a:prstGeom>
          <a:noFill/>
          <a:ln>
            <a:noFill/>
          </a:ln>
        </p:spPr>
      </p:pic>
      <p:pic>
        <p:nvPicPr>
          <p:cNvPr descr="Icon&#10;&#10;Description automatically generated" id="191" name="Google Shape;191;p3"/>
          <p:cNvPicPr preferRelativeResize="0"/>
          <p:nvPr/>
        </p:nvPicPr>
        <p:blipFill rotWithShape="1">
          <a:blip r:embed="rId5">
            <a:alphaModFix/>
          </a:blip>
          <a:srcRect b="0" l="0" r="0" t="0"/>
          <a:stretch/>
        </p:blipFill>
        <p:spPr>
          <a:xfrm>
            <a:off x="7063522" y="1527509"/>
            <a:ext cx="237756" cy="241471"/>
          </a:xfrm>
          <a:prstGeom prst="rect">
            <a:avLst/>
          </a:prstGeom>
          <a:noFill/>
          <a:ln>
            <a:noFill/>
          </a:ln>
        </p:spPr>
      </p:pic>
      <p:pic>
        <p:nvPicPr>
          <p:cNvPr descr="Icon&#10;&#10;Description automatically generated" id="192" name="Google Shape;192;p3"/>
          <p:cNvPicPr preferRelativeResize="0"/>
          <p:nvPr/>
        </p:nvPicPr>
        <p:blipFill rotWithShape="1">
          <a:blip r:embed="rId4">
            <a:alphaModFix/>
          </a:blip>
          <a:srcRect b="0" l="0" r="0" t="0"/>
          <a:stretch/>
        </p:blipFill>
        <p:spPr>
          <a:xfrm>
            <a:off x="3796346" y="1527509"/>
            <a:ext cx="241471" cy="241471"/>
          </a:xfrm>
          <a:prstGeom prst="rect">
            <a:avLst/>
          </a:prstGeom>
          <a:noFill/>
          <a:ln>
            <a:noFill/>
          </a:ln>
        </p:spPr>
      </p:pic>
      <p:pic>
        <p:nvPicPr>
          <p:cNvPr descr="Icon&#10;&#10;Description automatically generated" id="193" name="Google Shape;193;p3"/>
          <p:cNvPicPr preferRelativeResize="0"/>
          <p:nvPr/>
        </p:nvPicPr>
        <p:blipFill rotWithShape="1">
          <a:blip r:embed="rId4">
            <a:alphaModFix/>
          </a:blip>
          <a:srcRect b="0" l="0" r="0" t="0"/>
          <a:stretch/>
        </p:blipFill>
        <p:spPr>
          <a:xfrm>
            <a:off x="2787942" y="1527509"/>
            <a:ext cx="241471" cy="241471"/>
          </a:xfrm>
          <a:prstGeom prst="rect">
            <a:avLst/>
          </a:prstGeom>
          <a:noFill/>
          <a:ln>
            <a:noFill/>
          </a:ln>
        </p:spPr>
      </p:pic>
      <p:cxnSp>
        <p:nvCxnSpPr>
          <p:cNvPr id="194" name="Google Shape;194;p3"/>
          <p:cNvCxnSpPr/>
          <p:nvPr/>
        </p:nvCxnSpPr>
        <p:spPr>
          <a:xfrm>
            <a:off x="1102408" y="4777099"/>
            <a:ext cx="0" cy="273465"/>
          </a:xfrm>
          <a:prstGeom prst="straightConnector1">
            <a:avLst/>
          </a:prstGeom>
          <a:noFill/>
          <a:ln cap="flat" cmpd="sng" w="9525">
            <a:solidFill>
              <a:srgbClr val="28BBBB"/>
            </a:solidFill>
            <a:prstDash val="solid"/>
            <a:round/>
            <a:headEnd len="sm" w="sm" type="none"/>
            <a:tailEnd len="sm" w="sm" type="none"/>
          </a:ln>
        </p:spPr>
      </p:cxnSp>
      <p:sp>
        <p:nvSpPr>
          <p:cNvPr id="195" name="Google Shape;195;p3"/>
          <p:cNvSpPr txBox="1"/>
          <p:nvPr/>
        </p:nvSpPr>
        <p:spPr>
          <a:xfrm>
            <a:off x="1132095" y="4790720"/>
            <a:ext cx="243555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28BBBB"/>
                </a:solidFill>
                <a:latin typeface="Arial"/>
                <a:ea typeface="Arial"/>
                <a:cs typeface="Arial"/>
                <a:sym typeface="Arial"/>
              </a:rPr>
              <a:t>The Price of Influencer Marketing </a:t>
            </a:r>
            <a:endParaRPr b="0" i="0" sz="900" u="none" cap="none" strike="noStrike">
              <a:solidFill>
                <a:srgbClr val="28BBBB"/>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
          <p:cNvSpPr/>
          <p:nvPr/>
        </p:nvSpPr>
        <p:spPr>
          <a:xfrm>
            <a:off x="4875189" y="3344140"/>
            <a:ext cx="316194" cy="369603"/>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1" name="Google Shape;201;p4"/>
          <p:cNvSpPr/>
          <p:nvPr/>
        </p:nvSpPr>
        <p:spPr>
          <a:xfrm>
            <a:off x="5699154" y="3219246"/>
            <a:ext cx="316194" cy="494497"/>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2" name="Google Shape;202;p4"/>
          <p:cNvSpPr/>
          <p:nvPr/>
        </p:nvSpPr>
        <p:spPr>
          <a:xfrm>
            <a:off x="6556727" y="2773200"/>
            <a:ext cx="316194" cy="940544"/>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3" name="Google Shape;203;p4"/>
          <p:cNvSpPr/>
          <p:nvPr/>
        </p:nvSpPr>
        <p:spPr>
          <a:xfrm>
            <a:off x="7450463" y="692009"/>
            <a:ext cx="316194" cy="3021735"/>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4" name="Google Shape;204;p4"/>
          <p:cNvSpPr txBox="1"/>
          <p:nvPr/>
        </p:nvSpPr>
        <p:spPr>
          <a:xfrm>
            <a:off x="405701" y="1034910"/>
            <a:ext cx="2790423" cy="9539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200" u="none" cap="none" strike="noStrike">
                <a:solidFill>
                  <a:srgbClr val="28BBBB"/>
                </a:solidFill>
                <a:latin typeface="Arial"/>
                <a:ea typeface="Arial"/>
                <a:cs typeface="Arial"/>
                <a:sym typeface="Arial"/>
              </a:rPr>
              <a:t>Influencer Rates:</a:t>
            </a:r>
            <a:endParaRPr/>
          </a:p>
          <a:p>
            <a:pPr indent="0" lvl="0" marL="0" marR="0" rtl="0" algn="l">
              <a:lnSpc>
                <a:spcPct val="100000"/>
              </a:lnSpc>
              <a:spcBef>
                <a:spcPts val="0"/>
              </a:spcBef>
              <a:spcAft>
                <a:spcPts val="0"/>
              </a:spcAft>
              <a:buNone/>
            </a:pPr>
            <a:r>
              <a:rPr b="0" i="0" lang="en-US" sz="2200" u="none" cap="none" strike="noStrike">
                <a:solidFill>
                  <a:srgbClr val="28BBBB"/>
                </a:solidFill>
                <a:latin typeface="Arial"/>
                <a:ea typeface="Arial"/>
                <a:cs typeface="Arial"/>
                <a:sym typeface="Arial"/>
              </a:rPr>
              <a:t>Instagram Stories</a:t>
            </a:r>
            <a:endParaRPr b="1" i="0" sz="2200" u="none" cap="none" strike="noStrike">
              <a:solidFill>
                <a:srgbClr val="28BBBB"/>
              </a:solidFill>
              <a:latin typeface="Arial"/>
              <a:ea typeface="Arial"/>
              <a:cs typeface="Arial"/>
              <a:sym typeface="Arial"/>
            </a:endParaRPr>
          </a:p>
        </p:txBody>
      </p:sp>
      <p:sp>
        <p:nvSpPr>
          <p:cNvPr id="205" name="Google Shape;205;p4"/>
          <p:cNvSpPr txBox="1"/>
          <p:nvPr/>
        </p:nvSpPr>
        <p:spPr>
          <a:xfrm>
            <a:off x="405701" y="1828612"/>
            <a:ext cx="2653694" cy="218371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300" u="none" cap="none" strike="noStrike">
                <a:solidFill>
                  <a:srgbClr val="383B3E"/>
                </a:solidFill>
                <a:latin typeface="Arial"/>
                <a:ea typeface="Arial"/>
                <a:cs typeface="Arial"/>
                <a:sym typeface="Arial"/>
              </a:rPr>
              <a:t>Introduced in 2016, Instagram stories allows users to share an image or a video that will vanish after 24-hours.</a:t>
            </a:r>
            <a:endParaRPr/>
          </a:p>
          <a:p>
            <a:pPr indent="0" lvl="0" marL="0" marR="0" rtl="0" algn="l">
              <a:lnSpc>
                <a:spcPct val="100000"/>
              </a:lnSpc>
              <a:spcBef>
                <a:spcPts val="0"/>
              </a:spcBef>
              <a:spcAft>
                <a:spcPts val="0"/>
              </a:spcAft>
              <a:buNone/>
            </a:pPr>
            <a:r>
              <a:t/>
            </a:r>
            <a:endParaRPr b="0" i="0" sz="1300" u="none" cap="none" strike="noStrike">
              <a:solidFill>
                <a:srgbClr val="383B3E"/>
              </a:solidFill>
              <a:latin typeface="Arial"/>
              <a:ea typeface="Arial"/>
              <a:cs typeface="Arial"/>
              <a:sym typeface="Arial"/>
            </a:endParaRPr>
          </a:p>
          <a:p>
            <a:pPr indent="0" lvl="0" marL="0" marR="0" rtl="0" algn="l">
              <a:lnSpc>
                <a:spcPct val="100000"/>
              </a:lnSpc>
              <a:spcBef>
                <a:spcPts val="0"/>
              </a:spcBef>
              <a:spcAft>
                <a:spcPts val="0"/>
              </a:spcAft>
              <a:buNone/>
            </a:pPr>
            <a:r>
              <a:rPr b="0" i="0" lang="en-US" sz="1300" u="none" cap="none" strike="noStrike">
                <a:solidFill>
                  <a:srgbClr val="383B3E"/>
                </a:solidFill>
                <a:latin typeface="Arial"/>
                <a:ea typeface="Arial"/>
                <a:cs typeface="Arial"/>
                <a:sym typeface="Arial"/>
              </a:rPr>
              <a:t>Stories have been growing in popularity, surpassing Snapchat in daily usage. So, unsurprisingly, In 2018, 1-in-3 sponsored posts on Instagram were stories.</a:t>
            </a:r>
            <a:endParaRPr/>
          </a:p>
        </p:txBody>
      </p:sp>
      <p:cxnSp>
        <p:nvCxnSpPr>
          <p:cNvPr id="206" name="Google Shape;206;p4"/>
          <p:cNvCxnSpPr/>
          <p:nvPr/>
        </p:nvCxnSpPr>
        <p:spPr>
          <a:xfrm>
            <a:off x="4596298" y="3722289"/>
            <a:ext cx="3443955" cy="0"/>
          </a:xfrm>
          <a:prstGeom prst="straightConnector1">
            <a:avLst/>
          </a:prstGeom>
          <a:noFill/>
          <a:ln cap="flat" cmpd="sng" w="38100">
            <a:solidFill>
              <a:srgbClr val="12E2E2"/>
            </a:solidFill>
            <a:prstDash val="solid"/>
            <a:round/>
            <a:headEnd len="sm" w="sm" type="none"/>
            <a:tailEnd len="sm" w="sm" type="none"/>
          </a:ln>
        </p:spPr>
      </p:cxnSp>
      <p:sp>
        <p:nvSpPr>
          <p:cNvPr id="207" name="Google Shape;207;p4"/>
          <p:cNvSpPr txBox="1"/>
          <p:nvPr/>
        </p:nvSpPr>
        <p:spPr>
          <a:xfrm>
            <a:off x="7292206" y="421854"/>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$721</a:t>
            </a:r>
            <a:endParaRPr b="1" i="0" sz="1100" u="none" cap="none" strike="noStrike">
              <a:solidFill>
                <a:srgbClr val="28BBBB"/>
              </a:solidFill>
              <a:latin typeface="Arial"/>
              <a:ea typeface="Arial"/>
              <a:cs typeface="Arial"/>
              <a:sym typeface="Arial"/>
            </a:endParaRPr>
          </a:p>
        </p:txBody>
      </p:sp>
      <p:sp>
        <p:nvSpPr>
          <p:cNvPr id="208" name="Google Shape;208;p4"/>
          <p:cNvSpPr txBox="1"/>
          <p:nvPr/>
        </p:nvSpPr>
        <p:spPr>
          <a:xfrm>
            <a:off x="6412752" y="2465423"/>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$210</a:t>
            </a:r>
            <a:endParaRPr b="1" i="0" sz="1100" u="none" cap="none" strike="noStrike">
              <a:solidFill>
                <a:srgbClr val="28BBBB"/>
              </a:solidFill>
              <a:latin typeface="Arial"/>
              <a:ea typeface="Arial"/>
              <a:cs typeface="Arial"/>
              <a:sym typeface="Arial"/>
            </a:endParaRPr>
          </a:p>
        </p:txBody>
      </p:sp>
      <p:sp>
        <p:nvSpPr>
          <p:cNvPr id="209" name="Google Shape;209;p4"/>
          <p:cNvSpPr txBox="1"/>
          <p:nvPr/>
        </p:nvSpPr>
        <p:spPr>
          <a:xfrm>
            <a:off x="5556338" y="2915782"/>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$73</a:t>
            </a:r>
            <a:endParaRPr b="1" i="0" sz="1100" u="none" cap="none" strike="noStrike">
              <a:solidFill>
                <a:srgbClr val="28BBBB"/>
              </a:solidFill>
              <a:latin typeface="Arial"/>
              <a:ea typeface="Arial"/>
              <a:cs typeface="Arial"/>
              <a:sym typeface="Arial"/>
            </a:endParaRPr>
          </a:p>
        </p:txBody>
      </p:sp>
      <p:sp>
        <p:nvSpPr>
          <p:cNvPr id="210" name="Google Shape;210;p4"/>
          <p:cNvSpPr txBox="1"/>
          <p:nvPr/>
        </p:nvSpPr>
        <p:spPr>
          <a:xfrm>
            <a:off x="4734082" y="3033720"/>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$43</a:t>
            </a:r>
            <a:endParaRPr b="1" i="0" sz="1100" u="none" cap="none" strike="noStrike">
              <a:solidFill>
                <a:srgbClr val="28BBBB"/>
              </a:solidFill>
              <a:latin typeface="Arial"/>
              <a:ea typeface="Arial"/>
              <a:cs typeface="Arial"/>
              <a:sym typeface="Arial"/>
            </a:endParaRPr>
          </a:p>
        </p:txBody>
      </p:sp>
      <p:sp>
        <p:nvSpPr>
          <p:cNvPr id="211" name="Google Shape;211;p4"/>
          <p:cNvSpPr/>
          <p:nvPr/>
        </p:nvSpPr>
        <p:spPr>
          <a:xfrm>
            <a:off x="3995523" y="4193327"/>
            <a:ext cx="4826000" cy="463282"/>
          </a:xfrm>
          <a:prstGeom prst="roundRect">
            <a:avLst>
              <a:gd fmla="val 16457" name="adj"/>
            </a:avLst>
          </a:prstGeom>
          <a:solidFill>
            <a:schemeClr val="lt1"/>
          </a:solidFill>
          <a:ln>
            <a:noFill/>
          </a:ln>
          <a:effectLst>
            <a:outerShdw blurRad="101600" rotWithShape="0" algn="ctr">
              <a:srgbClr val="12E2E2">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rgbClr val="28BBBB"/>
                </a:solidFill>
                <a:latin typeface="Arial"/>
                <a:ea typeface="Arial"/>
                <a:cs typeface="Arial"/>
                <a:sym typeface="Arial"/>
              </a:rPr>
              <a:t>Fun Fact  |  </a:t>
            </a:r>
            <a:r>
              <a:rPr b="0" i="0" lang="en-US" sz="1000" u="none" cap="none" strike="noStrike">
                <a:solidFill>
                  <a:srgbClr val="909599"/>
                </a:solidFill>
                <a:latin typeface="Arial"/>
                <a:ea typeface="Arial"/>
                <a:cs typeface="Arial"/>
                <a:sym typeface="Arial"/>
              </a:rPr>
              <a:t>By early 2017 Instagram Stories had more daily views than Snapchat</a:t>
            </a:r>
            <a:endParaRPr b="0" i="0" sz="1000" u="none" cap="none" strike="noStrike">
              <a:solidFill>
                <a:srgbClr val="909599"/>
              </a:solidFill>
              <a:latin typeface="Arial"/>
              <a:ea typeface="Arial"/>
              <a:cs typeface="Arial"/>
              <a:sym typeface="Arial"/>
            </a:endParaRPr>
          </a:p>
        </p:txBody>
      </p:sp>
      <p:sp>
        <p:nvSpPr>
          <p:cNvPr id="212" name="Google Shape;212;p4"/>
          <p:cNvSpPr txBox="1"/>
          <p:nvPr/>
        </p:nvSpPr>
        <p:spPr>
          <a:xfrm>
            <a:off x="4734082" y="3749817"/>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Nano</a:t>
            </a:r>
            <a:endParaRPr b="0" i="0" sz="1100" u="none" cap="none" strike="noStrike">
              <a:solidFill>
                <a:srgbClr val="909599"/>
              </a:solidFill>
              <a:latin typeface="Arial"/>
              <a:ea typeface="Arial"/>
              <a:cs typeface="Arial"/>
              <a:sym typeface="Arial"/>
            </a:endParaRPr>
          </a:p>
        </p:txBody>
      </p:sp>
      <p:sp>
        <p:nvSpPr>
          <p:cNvPr id="213" name="Google Shape;213;p4"/>
          <p:cNvSpPr txBox="1"/>
          <p:nvPr/>
        </p:nvSpPr>
        <p:spPr>
          <a:xfrm>
            <a:off x="5549356" y="3749817"/>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Micro</a:t>
            </a:r>
            <a:endParaRPr b="0" i="0" sz="1100" u="none" cap="none" strike="noStrike">
              <a:solidFill>
                <a:srgbClr val="909599"/>
              </a:solidFill>
              <a:latin typeface="Arial"/>
              <a:ea typeface="Arial"/>
              <a:cs typeface="Arial"/>
              <a:sym typeface="Arial"/>
            </a:endParaRPr>
          </a:p>
        </p:txBody>
      </p:sp>
      <p:sp>
        <p:nvSpPr>
          <p:cNvPr id="214" name="Google Shape;214;p4"/>
          <p:cNvSpPr txBox="1"/>
          <p:nvPr/>
        </p:nvSpPr>
        <p:spPr>
          <a:xfrm>
            <a:off x="6408523" y="3749817"/>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Power</a:t>
            </a:r>
            <a:endParaRPr b="0" i="0" sz="1100" u="none" cap="none" strike="noStrike">
              <a:solidFill>
                <a:srgbClr val="909599"/>
              </a:solidFill>
              <a:latin typeface="Arial"/>
              <a:ea typeface="Arial"/>
              <a:cs typeface="Arial"/>
              <a:sym typeface="Arial"/>
            </a:endParaRPr>
          </a:p>
        </p:txBody>
      </p:sp>
      <p:sp>
        <p:nvSpPr>
          <p:cNvPr id="215" name="Google Shape;215;p4"/>
          <p:cNvSpPr txBox="1"/>
          <p:nvPr/>
        </p:nvSpPr>
        <p:spPr>
          <a:xfrm>
            <a:off x="7198180" y="3749817"/>
            <a:ext cx="820760"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Celebrity</a:t>
            </a:r>
            <a:endParaRPr b="0" i="0" sz="1100" u="none" cap="none" strike="noStrike">
              <a:solidFill>
                <a:srgbClr val="909599"/>
              </a:solidFill>
              <a:latin typeface="Arial"/>
              <a:ea typeface="Arial"/>
              <a:cs typeface="Arial"/>
              <a:sym typeface="Arial"/>
            </a:endParaRPr>
          </a:p>
        </p:txBody>
      </p:sp>
      <p:cxnSp>
        <p:nvCxnSpPr>
          <p:cNvPr id="216" name="Google Shape;216;p4"/>
          <p:cNvCxnSpPr/>
          <p:nvPr/>
        </p:nvCxnSpPr>
        <p:spPr>
          <a:xfrm>
            <a:off x="1102408" y="4777099"/>
            <a:ext cx="0" cy="273465"/>
          </a:xfrm>
          <a:prstGeom prst="straightConnector1">
            <a:avLst/>
          </a:prstGeom>
          <a:noFill/>
          <a:ln cap="flat" cmpd="sng" w="9525">
            <a:solidFill>
              <a:srgbClr val="28BBBB"/>
            </a:solidFill>
            <a:prstDash val="solid"/>
            <a:round/>
            <a:headEnd len="sm" w="sm" type="none"/>
            <a:tailEnd len="sm" w="sm" type="none"/>
          </a:ln>
        </p:spPr>
      </p:cxnSp>
      <p:sp>
        <p:nvSpPr>
          <p:cNvPr id="217" name="Google Shape;217;p4"/>
          <p:cNvSpPr txBox="1"/>
          <p:nvPr/>
        </p:nvSpPr>
        <p:spPr>
          <a:xfrm>
            <a:off x="1132095" y="4790720"/>
            <a:ext cx="243555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28BBBB"/>
                </a:solidFill>
                <a:latin typeface="Arial"/>
                <a:ea typeface="Arial"/>
                <a:cs typeface="Arial"/>
                <a:sym typeface="Arial"/>
              </a:rPr>
              <a:t>The Price of Influencer Marketing </a:t>
            </a:r>
            <a:endParaRPr b="0" i="0" sz="900" u="none" cap="none" strike="noStrike">
              <a:solidFill>
                <a:srgbClr val="28BBBB"/>
              </a:solidFill>
              <a:latin typeface="Arial"/>
              <a:ea typeface="Arial"/>
              <a:cs typeface="Arial"/>
              <a:sym typeface="Arial"/>
            </a:endParaRPr>
          </a:p>
        </p:txBody>
      </p:sp>
      <p:pic>
        <p:nvPicPr>
          <p:cNvPr id="218" name="Google Shape;218;p4"/>
          <p:cNvPicPr preferRelativeResize="0"/>
          <p:nvPr/>
        </p:nvPicPr>
        <p:blipFill rotWithShape="1">
          <a:blip r:embed="rId3">
            <a:alphaModFix/>
          </a:blip>
          <a:srcRect b="0" l="0" r="0" t="0"/>
          <a:stretch/>
        </p:blipFill>
        <p:spPr>
          <a:xfrm>
            <a:off x="490515" y="490086"/>
            <a:ext cx="457200" cy="45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5"/>
          <p:cNvSpPr/>
          <p:nvPr/>
        </p:nvSpPr>
        <p:spPr>
          <a:xfrm>
            <a:off x="4875189" y="3540389"/>
            <a:ext cx="316194" cy="173354"/>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4" name="Google Shape;224;p5"/>
          <p:cNvSpPr/>
          <p:nvPr/>
        </p:nvSpPr>
        <p:spPr>
          <a:xfrm>
            <a:off x="5699154" y="3359292"/>
            <a:ext cx="316194" cy="354451"/>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5" name="Google Shape;225;p5"/>
          <p:cNvSpPr/>
          <p:nvPr/>
        </p:nvSpPr>
        <p:spPr>
          <a:xfrm>
            <a:off x="6556727" y="3033720"/>
            <a:ext cx="316194" cy="680024"/>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6" name="Google Shape;226;p5"/>
          <p:cNvSpPr/>
          <p:nvPr/>
        </p:nvSpPr>
        <p:spPr>
          <a:xfrm>
            <a:off x="7450463" y="692009"/>
            <a:ext cx="316194" cy="3021735"/>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7" name="Google Shape;227;p5"/>
          <p:cNvSpPr txBox="1"/>
          <p:nvPr/>
        </p:nvSpPr>
        <p:spPr>
          <a:xfrm>
            <a:off x="405700" y="1811526"/>
            <a:ext cx="2790423" cy="218371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300" u="none" cap="none" strike="noStrike">
                <a:solidFill>
                  <a:srgbClr val="383B3E"/>
                </a:solidFill>
                <a:latin typeface="Arial"/>
                <a:ea typeface="Arial"/>
                <a:cs typeface="Arial"/>
                <a:sym typeface="Arial"/>
              </a:rPr>
              <a:t>Instagram videos were introduced in 2013, for moments that require more than a static image to tell </a:t>
            </a:r>
            <a:endParaRPr/>
          </a:p>
          <a:p>
            <a:pPr indent="0" lvl="0" marL="0" marR="0" rtl="0" algn="l">
              <a:lnSpc>
                <a:spcPct val="100000"/>
              </a:lnSpc>
              <a:spcBef>
                <a:spcPts val="0"/>
              </a:spcBef>
              <a:spcAft>
                <a:spcPts val="0"/>
              </a:spcAft>
              <a:buNone/>
            </a:pPr>
            <a:r>
              <a:rPr b="0" i="0" lang="en-US" sz="1300" u="none" cap="none" strike="noStrike">
                <a:solidFill>
                  <a:srgbClr val="383B3E"/>
                </a:solidFill>
                <a:latin typeface="Arial"/>
                <a:ea typeface="Arial"/>
                <a:cs typeface="Arial"/>
                <a:sym typeface="Arial"/>
              </a:rPr>
              <a:t>a story.</a:t>
            </a:r>
            <a:endParaRPr/>
          </a:p>
          <a:p>
            <a:pPr indent="0" lvl="0" marL="0" marR="0" rtl="0" algn="l">
              <a:lnSpc>
                <a:spcPct val="100000"/>
              </a:lnSpc>
              <a:spcBef>
                <a:spcPts val="0"/>
              </a:spcBef>
              <a:spcAft>
                <a:spcPts val="0"/>
              </a:spcAft>
              <a:buNone/>
            </a:pPr>
            <a:r>
              <a:t/>
            </a:r>
            <a:endParaRPr b="0" i="0" sz="1300" u="none" cap="none" strike="noStrike">
              <a:solidFill>
                <a:srgbClr val="383B3E"/>
              </a:solidFill>
              <a:latin typeface="Arial"/>
              <a:ea typeface="Arial"/>
              <a:cs typeface="Arial"/>
              <a:sym typeface="Arial"/>
            </a:endParaRPr>
          </a:p>
          <a:p>
            <a:pPr indent="0" lvl="0" marL="0" marR="0" rtl="0" algn="l">
              <a:lnSpc>
                <a:spcPct val="100000"/>
              </a:lnSpc>
              <a:spcBef>
                <a:spcPts val="0"/>
              </a:spcBef>
              <a:spcAft>
                <a:spcPts val="0"/>
              </a:spcAft>
              <a:buNone/>
            </a:pPr>
            <a:r>
              <a:rPr b="0" i="0" lang="en-US" sz="1300" u="none" cap="none" strike="noStrike">
                <a:solidFill>
                  <a:srgbClr val="383B3E"/>
                </a:solidFill>
                <a:latin typeface="Arial"/>
                <a:ea typeface="Arial"/>
                <a:cs typeface="Arial"/>
                <a:sym typeface="Arial"/>
              </a:rPr>
              <a:t>Brands have begun to leverage this formation in their marketing strategy. And, by 2018, 11.3% of sponsored #ad feed posts on Instagram were videos.</a:t>
            </a:r>
            <a:endParaRPr/>
          </a:p>
        </p:txBody>
      </p:sp>
      <p:cxnSp>
        <p:nvCxnSpPr>
          <p:cNvPr id="228" name="Google Shape;228;p5"/>
          <p:cNvCxnSpPr/>
          <p:nvPr/>
        </p:nvCxnSpPr>
        <p:spPr>
          <a:xfrm>
            <a:off x="4596298" y="3722289"/>
            <a:ext cx="3443955" cy="0"/>
          </a:xfrm>
          <a:prstGeom prst="straightConnector1">
            <a:avLst/>
          </a:prstGeom>
          <a:noFill/>
          <a:ln cap="flat" cmpd="sng" w="38100">
            <a:solidFill>
              <a:srgbClr val="12E2E2"/>
            </a:solidFill>
            <a:prstDash val="solid"/>
            <a:round/>
            <a:headEnd len="sm" w="sm" type="none"/>
            <a:tailEnd len="sm" w="sm" type="none"/>
          </a:ln>
        </p:spPr>
      </p:cxnSp>
      <p:sp>
        <p:nvSpPr>
          <p:cNvPr id="229" name="Google Shape;229;p5"/>
          <p:cNvSpPr txBox="1"/>
          <p:nvPr/>
        </p:nvSpPr>
        <p:spPr>
          <a:xfrm>
            <a:off x="7292206" y="421854"/>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$3,318</a:t>
            </a:r>
            <a:endParaRPr b="1" i="0" sz="1100" u="none" cap="none" strike="noStrike">
              <a:solidFill>
                <a:srgbClr val="28BBBB"/>
              </a:solidFill>
              <a:latin typeface="Arial"/>
              <a:ea typeface="Arial"/>
              <a:cs typeface="Arial"/>
              <a:sym typeface="Arial"/>
            </a:endParaRPr>
          </a:p>
        </p:txBody>
      </p:sp>
      <p:sp>
        <p:nvSpPr>
          <p:cNvPr id="230" name="Google Shape;230;p5"/>
          <p:cNvSpPr txBox="1"/>
          <p:nvPr/>
        </p:nvSpPr>
        <p:spPr>
          <a:xfrm>
            <a:off x="6412752" y="2772576"/>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$775</a:t>
            </a:r>
            <a:endParaRPr b="1" i="0" sz="1100" u="none" cap="none" strike="noStrike">
              <a:solidFill>
                <a:srgbClr val="28BBBB"/>
              </a:solidFill>
              <a:latin typeface="Arial"/>
              <a:ea typeface="Arial"/>
              <a:cs typeface="Arial"/>
              <a:sym typeface="Arial"/>
            </a:endParaRPr>
          </a:p>
        </p:txBody>
      </p:sp>
      <p:sp>
        <p:nvSpPr>
          <p:cNvPr id="231" name="Google Shape;231;p5"/>
          <p:cNvSpPr txBox="1"/>
          <p:nvPr/>
        </p:nvSpPr>
        <p:spPr>
          <a:xfrm>
            <a:off x="5556338" y="3107479"/>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$219</a:t>
            </a:r>
            <a:endParaRPr b="1" i="0" sz="1100" u="none" cap="none" strike="noStrike">
              <a:solidFill>
                <a:srgbClr val="28BBBB"/>
              </a:solidFill>
              <a:latin typeface="Arial"/>
              <a:ea typeface="Arial"/>
              <a:cs typeface="Arial"/>
              <a:sym typeface="Arial"/>
            </a:endParaRPr>
          </a:p>
        </p:txBody>
      </p:sp>
      <p:sp>
        <p:nvSpPr>
          <p:cNvPr id="232" name="Google Shape;232;p5"/>
          <p:cNvSpPr txBox="1"/>
          <p:nvPr/>
        </p:nvSpPr>
        <p:spPr>
          <a:xfrm>
            <a:off x="4734082" y="3276326"/>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$114</a:t>
            </a:r>
            <a:endParaRPr b="1" i="0" sz="1100" u="none" cap="none" strike="noStrike">
              <a:solidFill>
                <a:srgbClr val="28BBBB"/>
              </a:solidFill>
              <a:latin typeface="Arial"/>
              <a:ea typeface="Arial"/>
              <a:cs typeface="Arial"/>
              <a:sym typeface="Arial"/>
            </a:endParaRPr>
          </a:p>
        </p:txBody>
      </p:sp>
      <p:sp>
        <p:nvSpPr>
          <p:cNvPr id="233" name="Google Shape;233;p5"/>
          <p:cNvSpPr/>
          <p:nvPr/>
        </p:nvSpPr>
        <p:spPr>
          <a:xfrm>
            <a:off x="3778298" y="4193327"/>
            <a:ext cx="5148477" cy="463282"/>
          </a:xfrm>
          <a:prstGeom prst="roundRect">
            <a:avLst>
              <a:gd fmla="val 16457" name="adj"/>
            </a:avLst>
          </a:prstGeom>
          <a:solidFill>
            <a:schemeClr val="lt1"/>
          </a:solidFill>
          <a:ln>
            <a:noFill/>
          </a:ln>
          <a:effectLst>
            <a:outerShdw blurRad="101600" rotWithShape="0" algn="ctr">
              <a:srgbClr val="12E2E2">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rgbClr val="28BBBB"/>
                </a:solidFill>
                <a:latin typeface="Arial"/>
                <a:ea typeface="Arial"/>
                <a:cs typeface="Arial"/>
                <a:sym typeface="Arial"/>
              </a:rPr>
              <a:t>Fun Fact  |  </a:t>
            </a:r>
            <a:r>
              <a:rPr b="0" i="0" lang="en-US" sz="1000" u="none" cap="none" strike="noStrike">
                <a:solidFill>
                  <a:srgbClr val="909599"/>
                </a:solidFill>
                <a:latin typeface="Arial"/>
                <a:ea typeface="Arial"/>
                <a:cs typeface="Arial"/>
                <a:sym typeface="Arial"/>
              </a:rPr>
              <a:t>Justin Beiber was the </a:t>
            </a:r>
            <a:r>
              <a:rPr b="0" i="0" lang="en-US" sz="1000" u="sng" cap="none" strike="noStrike">
                <a:solidFill>
                  <a:srgbClr val="12E2E2"/>
                </a:solidFill>
                <a:latin typeface="Arial"/>
                <a:ea typeface="Arial"/>
                <a:cs typeface="Arial"/>
                <a:sym typeface="Arial"/>
                <a:hlinkClick r:id="rId3">
                  <a:extLst>
                    <a:ext uri="{A12FA001-AC4F-418D-AE19-62706E023703}">
                      <ahyp:hlinkClr val="tx"/>
                    </a:ext>
                  </a:extLst>
                </a:hlinkClick>
              </a:rPr>
              <a:t>first celebrity to reach 1M likes </a:t>
            </a:r>
            <a:r>
              <a:rPr b="0" i="0" lang="en-US" sz="1000" u="none" cap="none" strike="noStrike">
                <a:solidFill>
                  <a:srgbClr val="909599"/>
                </a:solidFill>
                <a:latin typeface="Arial"/>
                <a:ea typeface="Arial"/>
                <a:cs typeface="Arial"/>
                <a:sym typeface="Arial"/>
              </a:rPr>
              <a:t>for an Instagram video </a:t>
            </a:r>
            <a:endParaRPr b="0" i="0" sz="1000" u="none" cap="none" strike="noStrike">
              <a:solidFill>
                <a:srgbClr val="909599"/>
              </a:solidFill>
              <a:latin typeface="Arial"/>
              <a:ea typeface="Arial"/>
              <a:cs typeface="Arial"/>
              <a:sym typeface="Arial"/>
            </a:endParaRPr>
          </a:p>
        </p:txBody>
      </p:sp>
      <p:sp>
        <p:nvSpPr>
          <p:cNvPr id="234" name="Google Shape;234;p5"/>
          <p:cNvSpPr txBox="1"/>
          <p:nvPr/>
        </p:nvSpPr>
        <p:spPr>
          <a:xfrm>
            <a:off x="4734082" y="3749817"/>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Nano</a:t>
            </a:r>
            <a:endParaRPr b="0" i="0" sz="1100" u="none" cap="none" strike="noStrike">
              <a:solidFill>
                <a:srgbClr val="909599"/>
              </a:solidFill>
              <a:latin typeface="Arial"/>
              <a:ea typeface="Arial"/>
              <a:cs typeface="Arial"/>
              <a:sym typeface="Arial"/>
            </a:endParaRPr>
          </a:p>
        </p:txBody>
      </p:sp>
      <p:sp>
        <p:nvSpPr>
          <p:cNvPr id="235" name="Google Shape;235;p5"/>
          <p:cNvSpPr txBox="1"/>
          <p:nvPr/>
        </p:nvSpPr>
        <p:spPr>
          <a:xfrm>
            <a:off x="5549356" y="3749817"/>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Micro</a:t>
            </a:r>
            <a:endParaRPr b="0" i="0" sz="1100" u="none" cap="none" strike="noStrike">
              <a:solidFill>
                <a:srgbClr val="909599"/>
              </a:solidFill>
              <a:latin typeface="Arial"/>
              <a:ea typeface="Arial"/>
              <a:cs typeface="Arial"/>
              <a:sym typeface="Arial"/>
            </a:endParaRPr>
          </a:p>
        </p:txBody>
      </p:sp>
      <p:sp>
        <p:nvSpPr>
          <p:cNvPr id="236" name="Google Shape;236;p5"/>
          <p:cNvSpPr txBox="1"/>
          <p:nvPr/>
        </p:nvSpPr>
        <p:spPr>
          <a:xfrm>
            <a:off x="6408523" y="3749817"/>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Power</a:t>
            </a:r>
            <a:endParaRPr b="0" i="0" sz="1100" u="none" cap="none" strike="noStrike">
              <a:solidFill>
                <a:srgbClr val="909599"/>
              </a:solidFill>
              <a:latin typeface="Arial"/>
              <a:ea typeface="Arial"/>
              <a:cs typeface="Arial"/>
              <a:sym typeface="Arial"/>
            </a:endParaRPr>
          </a:p>
        </p:txBody>
      </p:sp>
      <p:sp>
        <p:nvSpPr>
          <p:cNvPr id="237" name="Google Shape;237;p5"/>
          <p:cNvSpPr txBox="1"/>
          <p:nvPr/>
        </p:nvSpPr>
        <p:spPr>
          <a:xfrm>
            <a:off x="7198180" y="3749817"/>
            <a:ext cx="820760"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Celebrity</a:t>
            </a:r>
            <a:endParaRPr b="0" i="0" sz="1100" u="none" cap="none" strike="noStrike">
              <a:solidFill>
                <a:srgbClr val="909599"/>
              </a:solidFill>
              <a:latin typeface="Arial"/>
              <a:ea typeface="Arial"/>
              <a:cs typeface="Arial"/>
              <a:sym typeface="Arial"/>
            </a:endParaRPr>
          </a:p>
        </p:txBody>
      </p:sp>
      <p:sp>
        <p:nvSpPr>
          <p:cNvPr id="238" name="Google Shape;238;p5"/>
          <p:cNvSpPr txBox="1"/>
          <p:nvPr/>
        </p:nvSpPr>
        <p:spPr>
          <a:xfrm>
            <a:off x="405701" y="969227"/>
            <a:ext cx="2790423" cy="9539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200" u="none" cap="none" strike="noStrike">
                <a:solidFill>
                  <a:srgbClr val="28BBBB"/>
                </a:solidFill>
                <a:latin typeface="Arial"/>
                <a:ea typeface="Arial"/>
                <a:cs typeface="Arial"/>
                <a:sym typeface="Arial"/>
              </a:rPr>
              <a:t>Influencer Rates:</a:t>
            </a:r>
            <a:endParaRPr/>
          </a:p>
          <a:p>
            <a:pPr indent="0" lvl="0" marL="0" marR="0" rtl="0" algn="l">
              <a:lnSpc>
                <a:spcPct val="100000"/>
              </a:lnSpc>
              <a:spcBef>
                <a:spcPts val="0"/>
              </a:spcBef>
              <a:spcAft>
                <a:spcPts val="0"/>
              </a:spcAft>
              <a:buNone/>
            </a:pPr>
            <a:r>
              <a:rPr b="0" i="0" lang="en-US" sz="2200" u="none" cap="none" strike="noStrike">
                <a:solidFill>
                  <a:srgbClr val="28BBBB"/>
                </a:solidFill>
                <a:latin typeface="Arial"/>
                <a:ea typeface="Arial"/>
                <a:cs typeface="Arial"/>
                <a:sym typeface="Arial"/>
              </a:rPr>
              <a:t>Instagram Videos</a:t>
            </a:r>
            <a:endParaRPr b="1" i="0" sz="2200" u="none" cap="none" strike="noStrike">
              <a:solidFill>
                <a:srgbClr val="28BBBB"/>
              </a:solidFill>
              <a:latin typeface="Arial"/>
              <a:ea typeface="Arial"/>
              <a:cs typeface="Arial"/>
              <a:sym typeface="Arial"/>
            </a:endParaRPr>
          </a:p>
        </p:txBody>
      </p:sp>
      <p:cxnSp>
        <p:nvCxnSpPr>
          <p:cNvPr id="239" name="Google Shape;239;p5"/>
          <p:cNvCxnSpPr/>
          <p:nvPr/>
        </p:nvCxnSpPr>
        <p:spPr>
          <a:xfrm>
            <a:off x="1102408" y="4777099"/>
            <a:ext cx="0" cy="273465"/>
          </a:xfrm>
          <a:prstGeom prst="straightConnector1">
            <a:avLst/>
          </a:prstGeom>
          <a:noFill/>
          <a:ln cap="flat" cmpd="sng" w="9525">
            <a:solidFill>
              <a:srgbClr val="28BBBB"/>
            </a:solidFill>
            <a:prstDash val="solid"/>
            <a:round/>
            <a:headEnd len="sm" w="sm" type="none"/>
            <a:tailEnd len="sm" w="sm" type="none"/>
          </a:ln>
        </p:spPr>
      </p:cxnSp>
      <p:sp>
        <p:nvSpPr>
          <p:cNvPr id="240" name="Google Shape;240;p5"/>
          <p:cNvSpPr txBox="1"/>
          <p:nvPr/>
        </p:nvSpPr>
        <p:spPr>
          <a:xfrm>
            <a:off x="1132095" y="4790720"/>
            <a:ext cx="243555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28BBBB"/>
                </a:solidFill>
                <a:latin typeface="Arial"/>
                <a:ea typeface="Arial"/>
                <a:cs typeface="Arial"/>
                <a:sym typeface="Arial"/>
              </a:rPr>
              <a:t>The Price of Influencer Marketing </a:t>
            </a:r>
            <a:endParaRPr b="0" i="0" sz="900" u="none" cap="none" strike="noStrike">
              <a:solidFill>
                <a:srgbClr val="28BBBB"/>
              </a:solidFill>
              <a:latin typeface="Arial"/>
              <a:ea typeface="Arial"/>
              <a:cs typeface="Arial"/>
              <a:sym typeface="Arial"/>
            </a:endParaRPr>
          </a:p>
        </p:txBody>
      </p:sp>
      <p:pic>
        <p:nvPicPr>
          <p:cNvPr id="241" name="Google Shape;241;p5"/>
          <p:cNvPicPr preferRelativeResize="0"/>
          <p:nvPr/>
        </p:nvPicPr>
        <p:blipFill rotWithShape="1">
          <a:blip r:embed="rId4">
            <a:alphaModFix/>
          </a:blip>
          <a:srcRect b="0" l="0" r="0" t="0"/>
          <a:stretch/>
        </p:blipFill>
        <p:spPr>
          <a:xfrm>
            <a:off x="490515" y="490086"/>
            <a:ext cx="457200" cy="45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6"/>
          <p:cNvSpPr/>
          <p:nvPr/>
        </p:nvSpPr>
        <p:spPr>
          <a:xfrm>
            <a:off x="4875189" y="3565463"/>
            <a:ext cx="316194" cy="148280"/>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7" name="Google Shape;247;p6"/>
          <p:cNvSpPr/>
          <p:nvPr/>
        </p:nvSpPr>
        <p:spPr>
          <a:xfrm>
            <a:off x="5699154" y="3452133"/>
            <a:ext cx="316194" cy="261610"/>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8" name="Google Shape;248;p6"/>
          <p:cNvSpPr/>
          <p:nvPr/>
        </p:nvSpPr>
        <p:spPr>
          <a:xfrm>
            <a:off x="6556727" y="3157044"/>
            <a:ext cx="316194" cy="556699"/>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9" name="Google Shape;249;p6"/>
          <p:cNvSpPr/>
          <p:nvPr/>
        </p:nvSpPr>
        <p:spPr>
          <a:xfrm>
            <a:off x="7450463" y="1251813"/>
            <a:ext cx="316194" cy="2461931"/>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0" name="Google Shape;250;p6"/>
          <p:cNvSpPr txBox="1"/>
          <p:nvPr/>
        </p:nvSpPr>
        <p:spPr>
          <a:xfrm>
            <a:off x="405700" y="1735301"/>
            <a:ext cx="2790423" cy="271539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200" u="none" cap="none" strike="noStrike">
                <a:solidFill>
                  <a:srgbClr val="383B3E"/>
                </a:solidFill>
                <a:latin typeface="Arial"/>
                <a:ea typeface="Arial"/>
                <a:cs typeface="Arial"/>
                <a:sym typeface="Arial"/>
              </a:rPr>
              <a:t>With over 800 million monthly active users, Instagram is an ideal platform for brands looking to establish an authentic connection with current and potential customers.</a:t>
            </a:r>
            <a:endParaRPr/>
          </a:p>
          <a:p>
            <a:pPr indent="0" lvl="0" marL="0" marR="0" rtl="0" algn="l">
              <a:lnSpc>
                <a:spcPct val="100000"/>
              </a:lnSpc>
              <a:spcBef>
                <a:spcPts val="0"/>
              </a:spcBef>
              <a:spcAft>
                <a:spcPts val="0"/>
              </a:spcAft>
              <a:buNone/>
            </a:pPr>
            <a:r>
              <a:t/>
            </a:r>
            <a:endParaRPr b="0" i="0" sz="1200" u="none" cap="none" strike="noStrike">
              <a:solidFill>
                <a:srgbClr val="383B3E"/>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383B3E"/>
                </a:solidFill>
                <a:latin typeface="Arial"/>
                <a:ea typeface="Arial"/>
                <a:cs typeface="Arial"/>
                <a:sym typeface="Arial"/>
              </a:rPr>
              <a:t>Currently Instagram is the best performing platform for influencer marketing. And, while there are three mediums to present content (posts,</a:t>
            </a:r>
            <a:endParaRPr/>
          </a:p>
          <a:p>
            <a:pPr indent="0" lvl="0" marL="0" marR="0" rtl="0" algn="l">
              <a:lnSpc>
                <a:spcPct val="100000"/>
              </a:lnSpc>
              <a:spcBef>
                <a:spcPts val="0"/>
              </a:spcBef>
              <a:spcAft>
                <a:spcPts val="0"/>
              </a:spcAft>
              <a:buNone/>
            </a:pPr>
            <a:r>
              <a:rPr b="0" i="0" lang="en-US" sz="1200" u="none" cap="none" strike="noStrike">
                <a:solidFill>
                  <a:srgbClr val="383B3E"/>
                </a:solidFill>
                <a:latin typeface="Arial"/>
                <a:ea typeface="Arial"/>
                <a:cs typeface="Arial"/>
                <a:sym typeface="Arial"/>
              </a:rPr>
              <a:t>videos, and stories) static images (posts) have maintained popularity amongst marketers.</a:t>
            </a:r>
            <a:endParaRPr/>
          </a:p>
        </p:txBody>
      </p:sp>
      <p:cxnSp>
        <p:nvCxnSpPr>
          <p:cNvPr id="251" name="Google Shape;251;p6"/>
          <p:cNvCxnSpPr/>
          <p:nvPr/>
        </p:nvCxnSpPr>
        <p:spPr>
          <a:xfrm>
            <a:off x="4596298" y="3722289"/>
            <a:ext cx="3443955" cy="0"/>
          </a:xfrm>
          <a:prstGeom prst="straightConnector1">
            <a:avLst/>
          </a:prstGeom>
          <a:noFill/>
          <a:ln cap="flat" cmpd="sng" w="38100">
            <a:solidFill>
              <a:srgbClr val="12E2E2"/>
            </a:solidFill>
            <a:prstDash val="solid"/>
            <a:round/>
            <a:headEnd len="sm" w="sm" type="none"/>
            <a:tailEnd len="sm" w="sm" type="none"/>
          </a:ln>
        </p:spPr>
      </p:cxnSp>
      <p:sp>
        <p:nvSpPr>
          <p:cNvPr id="252" name="Google Shape;252;p6"/>
          <p:cNvSpPr txBox="1"/>
          <p:nvPr/>
        </p:nvSpPr>
        <p:spPr>
          <a:xfrm>
            <a:off x="7234456" y="990203"/>
            <a:ext cx="748208"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$2,058</a:t>
            </a:r>
            <a:endParaRPr b="1" i="0" sz="1100" u="none" cap="none" strike="noStrike">
              <a:solidFill>
                <a:srgbClr val="28BBBB"/>
              </a:solidFill>
              <a:latin typeface="Arial"/>
              <a:ea typeface="Arial"/>
              <a:cs typeface="Arial"/>
              <a:sym typeface="Arial"/>
            </a:endParaRPr>
          </a:p>
        </p:txBody>
      </p:sp>
      <p:sp>
        <p:nvSpPr>
          <p:cNvPr id="253" name="Google Shape;253;p6"/>
          <p:cNvSpPr txBox="1"/>
          <p:nvPr/>
        </p:nvSpPr>
        <p:spPr>
          <a:xfrm>
            <a:off x="6412752" y="2900831"/>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$507</a:t>
            </a:r>
            <a:endParaRPr b="1" i="0" sz="1100" u="none" cap="none" strike="noStrike">
              <a:solidFill>
                <a:srgbClr val="28BBBB"/>
              </a:solidFill>
              <a:latin typeface="Arial"/>
              <a:ea typeface="Arial"/>
              <a:cs typeface="Arial"/>
              <a:sym typeface="Arial"/>
            </a:endParaRPr>
          </a:p>
        </p:txBody>
      </p:sp>
      <p:sp>
        <p:nvSpPr>
          <p:cNvPr id="254" name="Google Shape;254;p6"/>
          <p:cNvSpPr txBox="1"/>
          <p:nvPr/>
        </p:nvSpPr>
        <p:spPr>
          <a:xfrm>
            <a:off x="5556338" y="3190523"/>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$172</a:t>
            </a:r>
            <a:endParaRPr/>
          </a:p>
        </p:txBody>
      </p:sp>
      <p:sp>
        <p:nvSpPr>
          <p:cNvPr id="255" name="Google Shape;255;p6"/>
          <p:cNvSpPr txBox="1"/>
          <p:nvPr/>
        </p:nvSpPr>
        <p:spPr>
          <a:xfrm>
            <a:off x="4734082" y="3304893"/>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$100</a:t>
            </a:r>
            <a:endParaRPr b="1" i="0" sz="1100" u="none" cap="none" strike="noStrike">
              <a:solidFill>
                <a:srgbClr val="28BBBB"/>
              </a:solidFill>
              <a:latin typeface="Arial"/>
              <a:ea typeface="Arial"/>
              <a:cs typeface="Arial"/>
              <a:sym typeface="Arial"/>
            </a:endParaRPr>
          </a:p>
        </p:txBody>
      </p:sp>
      <p:sp>
        <p:nvSpPr>
          <p:cNvPr id="256" name="Google Shape;256;p6"/>
          <p:cNvSpPr txBox="1"/>
          <p:nvPr/>
        </p:nvSpPr>
        <p:spPr>
          <a:xfrm>
            <a:off x="4734082" y="3749817"/>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Nano</a:t>
            </a:r>
            <a:endParaRPr b="0" i="0" sz="1100" u="none" cap="none" strike="noStrike">
              <a:solidFill>
                <a:srgbClr val="909599"/>
              </a:solidFill>
              <a:latin typeface="Arial"/>
              <a:ea typeface="Arial"/>
              <a:cs typeface="Arial"/>
              <a:sym typeface="Arial"/>
            </a:endParaRPr>
          </a:p>
        </p:txBody>
      </p:sp>
      <p:sp>
        <p:nvSpPr>
          <p:cNvPr id="257" name="Google Shape;257;p6"/>
          <p:cNvSpPr txBox="1"/>
          <p:nvPr/>
        </p:nvSpPr>
        <p:spPr>
          <a:xfrm>
            <a:off x="5549356" y="3749817"/>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Micro</a:t>
            </a:r>
            <a:endParaRPr b="0" i="0" sz="1100" u="none" cap="none" strike="noStrike">
              <a:solidFill>
                <a:srgbClr val="909599"/>
              </a:solidFill>
              <a:latin typeface="Arial"/>
              <a:ea typeface="Arial"/>
              <a:cs typeface="Arial"/>
              <a:sym typeface="Arial"/>
            </a:endParaRPr>
          </a:p>
        </p:txBody>
      </p:sp>
      <p:sp>
        <p:nvSpPr>
          <p:cNvPr id="258" name="Google Shape;258;p6"/>
          <p:cNvSpPr txBox="1"/>
          <p:nvPr/>
        </p:nvSpPr>
        <p:spPr>
          <a:xfrm>
            <a:off x="6408523" y="3749817"/>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Power</a:t>
            </a:r>
            <a:endParaRPr b="0" i="0" sz="1100" u="none" cap="none" strike="noStrike">
              <a:solidFill>
                <a:srgbClr val="909599"/>
              </a:solidFill>
              <a:latin typeface="Arial"/>
              <a:ea typeface="Arial"/>
              <a:cs typeface="Arial"/>
              <a:sym typeface="Arial"/>
            </a:endParaRPr>
          </a:p>
        </p:txBody>
      </p:sp>
      <p:sp>
        <p:nvSpPr>
          <p:cNvPr id="259" name="Google Shape;259;p6"/>
          <p:cNvSpPr txBox="1"/>
          <p:nvPr/>
        </p:nvSpPr>
        <p:spPr>
          <a:xfrm>
            <a:off x="7198180" y="3749817"/>
            <a:ext cx="820760"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Celebrity</a:t>
            </a:r>
            <a:endParaRPr b="0" i="0" sz="1100" u="none" cap="none" strike="noStrike">
              <a:solidFill>
                <a:srgbClr val="909599"/>
              </a:solidFill>
              <a:latin typeface="Arial"/>
              <a:ea typeface="Arial"/>
              <a:cs typeface="Arial"/>
              <a:sym typeface="Arial"/>
            </a:endParaRPr>
          </a:p>
        </p:txBody>
      </p:sp>
      <p:pic>
        <p:nvPicPr>
          <p:cNvPr id="260" name="Google Shape;260;p6"/>
          <p:cNvPicPr preferRelativeResize="0"/>
          <p:nvPr/>
        </p:nvPicPr>
        <p:blipFill rotWithShape="1">
          <a:blip r:embed="rId3">
            <a:alphaModFix/>
          </a:blip>
          <a:srcRect b="0" l="0" r="0" t="0"/>
          <a:stretch/>
        </p:blipFill>
        <p:spPr>
          <a:xfrm>
            <a:off x="490515" y="490086"/>
            <a:ext cx="457200" cy="457200"/>
          </a:xfrm>
          <a:prstGeom prst="rect">
            <a:avLst/>
          </a:prstGeom>
          <a:noFill/>
          <a:ln>
            <a:noFill/>
          </a:ln>
        </p:spPr>
      </p:pic>
      <p:sp>
        <p:nvSpPr>
          <p:cNvPr id="261" name="Google Shape;261;p6"/>
          <p:cNvSpPr txBox="1"/>
          <p:nvPr/>
        </p:nvSpPr>
        <p:spPr>
          <a:xfrm>
            <a:off x="405701" y="941600"/>
            <a:ext cx="2790423" cy="9539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200" u="none" cap="none" strike="noStrike">
                <a:solidFill>
                  <a:srgbClr val="28BBBB"/>
                </a:solidFill>
                <a:latin typeface="Arial"/>
                <a:ea typeface="Arial"/>
                <a:cs typeface="Arial"/>
                <a:sym typeface="Arial"/>
              </a:rPr>
              <a:t>Influencer Rates:</a:t>
            </a:r>
            <a:endParaRPr/>
          </a:p>
          <a:p>
            <a:pPr indent="0" lvl="0" marL="0" marR="0" rtl="0" algn="l">
              <a:lnSpc>
                <a:spcPct val="100000"/>
              </a:lnSpc>
              <a:spcBef>
                <a:spcPts val="0"/>
              </a:spcBef>
              <a:spcAft>
                <a:spcPts val="0"/>
              </a:spcAft>
              <a:buNone/>
            </a:pPr>
            <a:r>
              <a:rPr b="0" i="0" lang="en-US" sz="2200" u="none" cap="none" strike="noStrike">
                <a:solidFill>
                  <a:srgbClr val="28BBBB"/>
                </a:solidFill>
                <a:latin typeface="Arial"/>
                <a:ea typeface="Arial"/>
                <a:cs typeface="Arial"/>
                <a:sym typeface="Arial"/>
              </a:rPr>
              <a:t>Instagram Post</a:t>
            </a:r>
            <a:endParaRPr b="1" i="0" sz="2200" u="none" cap="none" strike="noStrike">
              <a:solidFill>
                <a:srgbClr val="28BBBB"/>
              </a:solidFill>
              <a:latin typeface="Arial"/>
              <a:ea typeface="Arial"/>
              <a:cs typeface="Arial"/>
              <a:sym typeface="Arial"/>
            </a:endParaRPr>
          </a:p>
        </p:txBody>
      </p:sp>
      <p:sp>
        <p:nvSpPr>
          <p:cNvPr id="262" name="Google Shape;262;p6"/>
          <p:cNvSpPr/>
          <p:nvPr/>
        </p:nvSpPr>
        <p:spPr>
          <a:xfrm>
            <a:off x="3778298" y="4193327"/>
            <a:ext cx="5148477" cy="463282"/>
          </a:xfrm>
          <a:prstGeom prst="roundRect">
            <a:avLst>
              <a:gd fmla="val 16457" name="adj"/>
            </a:avLst>
          </a:prstGeom>
          <a:solidFill>
            <a:schemeClr val="lt1"/>
          </a:solidFill>
          <a:ln>
            <a:noFill/>
          </a:ln>
          <a:effectLst>
            <a:outerShdw blurRad="101600" rotWithShape="0" algn="ctr">
              <a:srgbClr val="12E2E2">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rgbClr val="28BBBB"/>
                </a:solidFill>
                <a:latin typeface="Arial"/>
                <a:ea typeface="Arial"/>
                <a:cs typeface="Arial"/>
                <a:sym typeface="Arial"/>
              </a:rPr>
              <a:t>Fun Fact  |  </a:t>
            </a:r>
            <a:r>
              <a:rPr b="0" i="0" lang="en-US" sz="900" u="none" cap="none" strike="noStrike">
                <a:solidFill>
                  <a:srgbClr val="909599"/>
                </a:solidFill>
                <a:latin typeface="Arial"/>
                <a:ea typeface="Arial"/>
                <a:cs typeface="Arial"/>
                <a:sym typeface="Arial"/>
              </a:rPr>
              <a:t>As of April 2019, “photo of an egg” is the </a:t>
            </a:r>
            <a:r>
              <a:rPr b="0" i="0" lang="en-US" sz="900" u="sng" cap="none" strike="noStrike">
                <a:solidFill>
                  <a:srgbClr val="12E2E2"/>
                </a:solidFill>
                <a:latin typeface="Arial"/>
                <a:ea typeface="Arial"/>
                <a:cs typeface="Arial"/>
                <a:sym typeface="Arial"/>
                <a:hlinkClick r:id="rId4">
                  <a:extLst>
                    <a:ext uri="{A12FA001-AC4F-418D-AE19-62706E023703}">
                      <ahyp:hlinkClr val="tx"/>
                    </a:ext>
                  </a:extLst>
                </a:hlinkClick>
              </a:rPr>
              <a:t>most liked Instagram post </a:t>
            </a:r>
            <a:r>
              <a:rPr b="0" i="0" lang="en-US" sz="900" u="none" cap="none" strike="noStrike">
                <a:solidFill>
                  <a:srgbClr val="909599"/>
                </a:solidFill>
                <a:latin typeface="Arial"/>
                <a:ea typeface="Arial"/>
                <a:cs typeface="Arial"/>
                <a:sym typeface="Arial"/>
              </a:rPr>
              <a:t>with 53.2M likes</a:t>
            </a:r>
            <a:endParaRPr b="0" i="0" sz="900" u="none" cap="none" strike="noStrike">
              <a:solidFill>
                <a:srgbClr val="909599"/>
              </a:solidFill>
              <a:latin typeface="Arial"/>
              <a:ea typeface="Arial"/>
              <a:cs typeface="Arial"/>
              <a:sym typeface="Arial"/>
            </a:endParaRPr>
          </a:p>
        </p:txBody>
      </p:sp>
      <p:cxnSp>
        <p:nvCxnSpPr>
          <p:cNvPr id="263" name="Google Shape;263;p6"/>
          <p:cNvCxnSpPr/>
          <p:nvPr/>
        </p:nvCxnSpPr>
        <p:spPr>
          <a:xfrm>
            <a:off x="1102408" y="4777099"/>
            <a:ext cx="0" cy="273465"/>
          </a:xfrm>
          <a:prstGeom prst="straightConnector1">
            <a:avLst/>
          </a:prstGeom>
          <a:noFill/>
          <a:ln cap="flat" cmpd="sng" w="9525">
            <a:solidFill>
              <a:srgbClr val="28BBBB"/>
            </a:solidFill>
            <a:prstDash val="solid"/>
            <a:round/>
            <a:headEnd len="sm" w="sm" type="none"/>
            <a:tailEnd len="sm" w="sm" type="none"/>
          </a:ln>
        </p:spPr>
      </p:cxnSp>
      <p:sp>
        <p:nvSpPr>
          <p:cNvPr id="264" name="Google Shape;264;p6"/>
          <p:cNvSpPr txBox="1"/>
          <p:nvPr/>
        </p:nvSpPr>
        <p:spPr>
          <a:xfrm>
            <a:off x="1132095" y="4790720"/>
            <a:ext cx="243555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28BBBB"/>
                </a:solidFill>
                <a:latin typeface="Arial"/>
                <a:ea typeface="Arial"/>
                <a:cs typeface="Arial"/>
                <a:sym typeface="Arial"/>
              </a:rPr>
              <a:t>The Price of Influencer Marketing </a:t>
            </a:r>
            <a:endParaRPr b="0" i="0" sz="900" u="none" cap="none" strike="noStrike">
              <a:solidFill>
                <a:srgbClr val="28BBBB"/>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7"/>
          <p:cNvSpPr/>
          <p:nvPr/>
        </p:nvSpPr>
        <p:spPr>
          <a:xfrm>
            <a:off x="3778298" y="4193327"/>
            <a:ext cx="5148477" cy="463282"/>
          </a:xfrm>
          <a:prstGeom prst="roundRect">
            <a:avLst>
              <a:gd fmla="val 16457" name="adj"/>
            </a:avLst>
          </a:prstGeom>
          <a:solidFill>
            <a:schemeClr val="lt1"/>
          </a:solidFill>
          <a:ln>
            <a:noFill/>
          </a:ln>
          <a:effectLst>
            <a:outerShdw blurRad="101600" rotWithShape="0" algn="ctr">
              <a:srgbClr val="12E2E2">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rgbClr val="28BBBB"/>
                </a:solidFill>
                <a:latin typeface="Arial"/>
                <a:ea typeface="Arial"/>
                <a:cs typeface="Arial"/>
                <a:sym typeface="Arial"/>
              </a:rPr>
              <a:t>Fun Fact  |  </a:t>
            </a:r>
            <a:r>
              <a:rPr b="0" i="0" lang="en-US" sz="900" u="none" cap="none" strike="noStrike">
                <a:solidFill>
                  <a:srgbClr val="909599"/>
                </a:solidFill>
                <a:latin typeface="Arial"/>
                <a:ea typeface="Arial"/>
                <a:cs typeface="Arial"/>
                <a:sym typeface="Arial"/>
              </a:rPr>
              <a:t>The Indian record label T-Series is the most popular YouTube channel </a:t>
            </a:r>
            <a:endParaRPr/>
          </a:p>
          <a:p>
            <a:pPr indent="0" lvl="0" marL="0" marR="0" rtl="0" algn="ctr">
              <a:lnSpc>
                <a:spcPct val="100000"/>
              </a:lnSpc>
              <a:spcBef>
                <a:spcPts val="0"/>
              </a:spcBef>
              <a:spcAft>
                <a:spcPts val="0"/>
              </a:spcAft>
              <a:buNone/>
            </a:pPr>
            <a:r>
              <a:rPr b="0" i="0" lang="en-US" sz="900" u="none" cap="none" strike="noStrike">
                <a:solidFill>
                  <a:srgbClr val="909599"/>
                </a:solidFill>
                <a:latin typeface="Arial"/>
                <a:ea typeface="Arial"/>
                <a:cs typeface="Arial"/>
                <a:sym typeface="Arial"/>
              </a:rPr>
              <a:t>with 94.5M subscribers</a:t>
            </a:r>
            <a:endParaRPr b="0" i="0" sz="900" u="none" cap="none" strike="noStrike">
              <a:solidFill>
                <a:srgbClr val="909599"/>
              </a:solidFill>
              <a:latin typeface="Arial"/>
              <a:ea typeface="Arial"/>
              <a:cs typeface="Arial"/>
              <a:sym typeface="Arial"/>
            </a:endParaRPr>
          </a:p>
        </p:txBody>
      </p:sp>
      <p:sp>
        <p:nvSpPr>
          <p:cNvPr id="270" name="Google Shape;270;p7"/>
          <p:cNvSpPr/>
          <p:nvPr/>
        </p:nvSpPr>
        <p:spPr>
          <a:xfrm>
            <a:off x="4875189" y="3369089"/>
            <a:ext cx="316194" cy="344654"/>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1" name="Google Shape;271;p7"/>
          <p:cNvSpPr/>
          <p:nvPr/>
        </p:nvSpPr>
        <p:spPr>
          <a:xfrm>
            <a:off x="5699154" y="2607296"/>
            <a:ext cx="316194" cy="1106447"/>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2" name="Google Shape;272;p7"/>
          <p:cNvSpPr/>
          <p:nvPr/>
        </p:nvSpPr>
        <p:spPr>
          <a:xfrm>
            <a:off x="6556727" y="2701638"/>
            <a:ext cx="316194" cy="1012106"/>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3" name="Google Shape;273;p7"/>
          <p:cNvSpPr/>
          <p:nvPr/>
        </p:nvSpPr>
        <p:spPr>
          <a:xfrm>
            <a:off x="7450463" y="599707"/>
            <a:ext cx="316194" cy="3114038"/>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4" name="Google Shape;274;p7"/>
          <p:cNvSpPr txBox="1"/>
          <p:nvPr/>
        </p:nvSpPr>
        <p:spPr>
          <a:xfrm>
            <a:off x="405700" y="1828612"/>
            <a:ext cx="2790423" cy="218371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200" u="none" cap="none" strike="noStrike">
                <a:solidFill>
                  <a:srgbClr val="383B3E"/>
                </a:solidFill>
                <a:latin typeface="Arial"/>
                <a:ea typeface="Arial"/>
                <a:cs typeface="Arial"/>
                <a:sym typeface="Arial"/>
              </a:rPr>
              <a:t>For brands looking to create long-form content, YouTube is the go-to platform. And, it’s where many influencers got their start and grew their following.</a:t>
            </a:r>
            <a:endParaRPr/>
          </a:p>
          <a:p>
            <a:pPr indent="0" lvl="0" marL="0" marR="0" rtl="0" algn="l">
              <a:lnSpc>
                <a:spcPct val="100000"/>
              </a:lnSpc>
              <a:spcBef>
                <a:spcPts val="0"/>
              </a:spcBef>
              <a:spcAft>
                <a:spcPts val="0"/>
              </a:spcAft>
              <a:buNone/>
            </a:pPr>
            <a:r>
              <a:t/>
            </a:r>
            <a:endParaRPr b="0" i="0" sz="1200" u="none" cap="none" strike="noStrike">
              <a:solidFill>
                <a:srgbClr val="383B3E"/>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383B3E"/>
                </a:solidFill>
                <a:latin typeface="Arial"/>
                <a:ea typeface="Arial"/>
                <a:cs typeface="Arial"/>
                <a:sym typeface="Arial"/>
              </a:rPr>
              <a:t>However, due to time and effort required to produce video content, YouTube is the most expensive social channel. Long videos average $1234, two time more expensive than short videos at $656.</a:t>
            </a:r>
            <a:endParaRPr/>
          </a:p>
        </p:txBody>
      </p:sp>
      <p:cxnSp>
        <p:nvCxnSpPr>
          <p:cNvPr id="275" name="Google Shape;275;p7"/>
          <p:cNvCxnSpPr/>
          <p:nvPr/>
        </p:nvCxnSpPr>
        <p:spPr>
          <a:xfrm>
            <a:off x="4596298" y="3722289"/>
            <a:ext cx="3443955" cy="0"/>
          </a:xfrm>
          <a:prstGeom prst="straightConnector1">
            <a:avLst/>
          </a:prstGeom>
          <a:noFill/>
          <a:ln cap="flat" cmpd="sng" w="38100">
            <a:solidFill>
              <a:srgbClr val="12E2E2"/>
            </a:solidFill>
            <a:prstDash val="solid"/>
            <a:round/>
            <a:headEnd len="sm" w="sm" type="none"/>
            <a:tailEnd len="sm" w="sm" type="none"/>
          </a:ln>
        </p:spPr>
      </p:cxnSp>
      <p:sp>
        <p:nvSpPr>
          <p:cNvPr id="276" name="Google Shape;276;p7"/>
          <p:cNvSpPr txBox="1"/>
          <p:nvPr/>
        </p:nvSpPr>
        <p:spPr>
          <a:xfrm>
            <a:off x="7292206" y="338097"/>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$3,857</a:t>
            </a:r>
            <a:endParaRPr b="1" i="0" sz="1100" u="none" cap="none" strike="noStrike">
              <a:solidFill>
                <a:srgbClr val="28BBBB"/>
              </a:solidFill>
              <a:latin typeface="Arial"/>
              <a:ea typeface="Arial"/>
              <a:cs typeface="Arial"/>
              <a:sym typeface="Arial"/>
            </a:endParaRPr>
          </a:p>
        </p:txBody>
      </p:sp>
      <p:sp>
        <p:nvSpPr>
          <p:cNvPr id="277" name="Google Shape;277;p7"/>
          <p:cNvSpPr txBox="1"/>
          <p:nvPr/>
        </p:nvSpPr>
        <p:spPr>
          <a:xfrm>
            <a:off x="6412752" y="2437738"/>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$782</a:t>
            </a:r>
            <a:endParaRPr b="1" i="0" sz="1100" u="none" cap="none" strike="noStrike">
              <a:solidFill>
                <a:srgbClr val="28BBBB"/>
              </a:solidFill>
              <a:latin typeface="Arial"/>
              <a:ea typeface="Arial"/>
              <a:cs typeface="Arial"/>
              <a:sym typeface="Arial"/>
            </a:endParaRPr>
          </a:p>
        </p:txBody>
      </p:sp>
      <p:sp>
        <p:nvSpPr>
          <p:cNvPr id="278" name="Google Shape;278;p7"/>
          <p:cNvSpPr txBox="1"/>
          <p:nvPr/>
        </p:nvSpPr>
        <p:spPr>
          <a:xfrm>
            <a:off x="5556338" y="2343903"/>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$908</a:t>
            </a:r>
            <a:endParaRPr b="1" i="0" sz="1100" u="none" cap="none" strike="noStrike">
              <a:solidFill>
                <a:srgbClr val="28BBBB"/>
              </a:solidFill>
              <a:latin typeface="Arial"/>
              <a:ea typeface="Arial"/>
              <a:cs typeface="Arial"/>
              <a:sym typeface="Arial"/>
            </a:endParaRPr>
          </a:p>
        </p:txBody>
      </p:sp>
      <p:sp>
        <p:nvSpPr>
          <p:cNvPr id="279" name="Google Shape;279;p7"/>
          <p:cNvSpPr txBox="1"/>
          <p:nvPr/>
        </p:nvSpPr>
        <p:spPr>
          <a:xfrm>
            <a:off x="4734082" y="3111758"/>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$315</a:t>
            </a:r>
            <a:endParaRPr b="1" i="0" sz="1100" u="none" cap="none" strike="noStrike">
              <a:solidFill>
                <a:srgbClr val="28BBBB"/>
              </a:solidFill>
              <a:latin typeface="Arial"/>
              <a:ea typeface="Arial"/>
              <a:cs typeface="Arial"/>
              <a:sym typeface="Arial"/>
            </a:endParaRPr>
          </a:p>
        </p:txBody>
      </p:sp>
      <p:sp>
        <p:nvSpPr>
          <p:cNvPr id="280" name="Google Shape;280;p7"/>
          <p:cNvSpPr txBox="1"/>
          <p:nvPr/>
        </p:nvSpPr>
        <p:spPr>
          <a:xfrm>
            <a:off x="4734082" y="3749817"/>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Nano</a:t>
            </a:r>
            <a:endParaRPr b="0" i="0" sz="1100" u="none" cap="none" strike="noStrike">
              <a:solidFill>
                <a:srgbClr val="909599"/>
              </a:solidFill>
              <a:latin typeface="Arial"/>
              <a:ea typeface="Arial"/>
              <a:cs typeface="Arial"/>
              <a:sym typeface="Arial"/>
            </a:endParaRPr>
          </a:p>
        </p:txBody>
      </p:sp>
      <p:sp>
        <p:nvSpPr>
          <p:cNvPr id="281" name="Google Shape;281;p7"/>
          <p:cNvSpPr txBox="1"/>
          <p:nvPr/>
        </p:nvSpPr>
        <p:spPr>
          <a:xfrm>
            <a:off x="5549356" y="3749817"/>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Micro</a:t>
            </a:r>
            <a:endParaRPr b="0" i="0" sz="1100" u="none" cap="none" strike="noStrike">
              <a:solidFill>
                <a:srgbClr val="909599"/>
              </a:solidFill>
              <a:latin typeface="Arial"/>
              <a:ea typeface="Arial"/>
              <a:cs typeface="Arial"/>
              <a:sym typeface="Arial"/>
            </a:endParaRPr>
          </a:p>
        </p:txBody>
      </p:sp>
      <p:sp>
        <p:nvSpPr>
          <p:cNvPr id="282" name="Google Shape;282;p7"/>
          <p:cNvSpPr txBox="1"/>
          <p:nvPr/>
        </p:nvSpPr>
        <p:spPr>
          <a:xfrm>
            <a:off x="6408523" y="3749817"/>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Power</a:t>
            </a:r>
            <a:endParaRPr b="0" i="0" sz="1100" u="none" cap="none" strike="noStrike">
              <a:solidFill>
                <a:srgbClr val="909599"/>
              </a:solidFill>
              <a:latin typeface="Arial"/>
              <a:ea typeface="Arial"/>
              <a:cs typeface="Arial"/>
              <a:sym typeface="Arial"/>
            </a:endParaRPr>
          </a:p>
        </p:txBody>
      </p:sp>
      <p:sp>
        <p:nvSpPr>
          <p:cNvPr id="283" name="Google Shape;283;p7"/>
          <p:cNvSpPr txBox="1"/>
          <p:nvPr/>
        </p:nvSpPr>
        <p:spPr>
          <a:xfrm>
            <a:off x="7198180" y="3749817"/>
            <a:ext cx="820760"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Celebrity</a:t>
            </a:r>
            <a:endParaRPr b="0" i="0" sz="1100" u="none" cap="none" strike="noStrike">
              <a:solidFill>
                <a:srgbClr val="909599"/>
              </a:solidFill>
              <a:latin typeface="Arial"/>
              <a:ea typeface="Arial"/>
              <a:cs typeface="Arial"/>
              <a:sym typeface="Arial"/>
            </a:endParaRPr>
          </a:p>
        </p:txBody>
      </p:sp>
      <p:sp>
        <p:nvSpPr>
          <p:cNvPr id="284" name="Google Shape;284;p7"/>
          <p:cNvSpPr txBox="1"/>
          <p:nvPr/>
        </p:nvSpPr>
        <p:spPr>
          <a:xfrm>
            <a:off x="405701" y="945293"/>
            <a:ext cx="2790423" cy="9539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200" u="none" cap="none" strike="noStrike">
                <a:solidFill>
                  <a:srgbClr val="28BBBB"/>
                </a:solidFill>
                <a:latin typeface="Arial"/>
                <a:ea typeface="Arial"/>
                <a:cs typeface="Arial"/>
                <a:sym typeface="Arial"/>
              </a:rPr>
              <a:t>Influencer Rates:</a:t>
            </a:r>
            <a:endParaRPr/>
          </a:p>
          <a:p>
            <a:pPr indent="0" lvl="0" marL="0" marR="0" rtl="0" algn="l">
              <a:lnSpc>
                <a:spcPct val="100000"/>
              </a:lnSpc>
              <a:spcBef>
                <a:spcPts val="0"/>
              </a:spcBef>
              <a:spcAft>
                <a:spcPts val="0"/>
              </a:spcAft>
              <a:buNone/>
            </a:pPr>
            <a:r>
              <a:rPr b="0" i="0" lang="en-US" sz="2200" u="none" cap="none" strike="noStrike">
                <a:solidFill>
                  <a:srgbClr val="28BBBB"/>
                </a:solidFill>
                <a:latin typeface="Arial"/>
                <a:ea typeface="Arial"/>
                <a:cs typeface="Arial"/>
                <a:sym typeface="Arial"/>
              </a:rPr>
              <a:t>YouTube</a:t>
            </a:r>
            <a:endParaRPr b="1" i="0" sz="2200" u="none" cap="none" strike="noStrike">
              <a:solidFill>
                <a:srgbClr val="28BBBB"/>
              </a:solidFill>
              <a:latin typeface="Arial"/>
              <a:ea typeface="Arial"/>
              <a:cs typeface="Arial"/>
              <a:sym typeface="Arial"/>
            </a:endParaRPr>
          </a:p>
        </p:txBody>
      </p:sp>
      <p:pic>
        <p:nvPicPr>
          <p:cNvPr id="285" name="Google Shape;285;p7"/>
          <p:cNvPicPr preferRelativeResize="0"/>
          <p:nvPr/>
        </p:nvPicPr>
        <p:blipFill rotWithShape="1">
          <a:blip r:embed="rId3">
            <a:alphaModFix/>
          </a:blip>
          <a:srcRect b="0" l="0" r="0" t="0"/>
          <a:stretch/>
        </p:blipFill>
        <p:spPr>
          <a:xfrm>
            <a:off x="490514" y="488093"/>
            <a:ext cx="457200" cy="457200"/>
          </a:xfrm>
          <a:prstGeom prst="rect">
            <a:avLst/>
          </a:prstGeom>
          <a:noFill/>
          <a:ln>
            <a:noFill/>
          </a:ln>
        </p:spPr>
      </p:pic>
      <p:cxnSp>
        <p:nvCxnSpPr>
          <p:cNvPr id="286" name="Google Shape;286;p7"/>
          <p:cNvCxnSpPr/>
          <p:nvPr/>
        </p:nvCxnSpPr>
        <p:spPr>
          <a:xfrm>
            <a:off x="1102408" y="4777099"/>
            <a:ext cx="0" cy="273465"/>
          </a:xfrm>
          <a:prstGeom prst="straightConnector1">
            <a:avLst/>
          </a:prstGeom>
          <a:noFill/>
          <a:ln cap="flat" cmpd="sng" w="9525">
            <a:solidFill>
              <a:srgbClr val="28BBBB"/>
            </a:solidFill>
            <a:prstDash val="solid"/>
            <a:round/>
            <a:headEnd len="sm" w="sm" type="none"/>
            <a:tailEnd len="sm" w="sm" type="none"/>
          </a:ln>
        </p:spPr>
      </p:cxnSp>
      <p:sp>
        <p:nvSpPr>
          <p:cNvPr id="287" name="Google Shape;287;p7"/>
          <p:cNvSpPr txBox="1"/>
          <p:nvPr/>
        </p:nvSpPr>
        <p:spPr>
          <a:xfrm>
            <a:off x="1132095" y="4790720"/>
            <a:ext cx="243555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28BBBB"/>
                </a:solidFill>
                <a:latin typeface="Arial"/>
                <a:ea typeface="Arial"/>
                <a:cs typeface="Arial"/>
                <a:sym typeface="Arial"/>
              </a:rPr>
              <a:t>The Price of Influencer Marketing </a:t>
            </a:r>
            <a:endParaRPr b="0" i="0" sz="900" u="none" cap="none" strike="noStrike">
              <a:solidFill>
                <a:srgbClr val="28BBBB"/>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8"/>
          <p:cNvSpPr/>
          <p:nvPr/>
        </p:nvSpPr>
        <p:spPr>
          <a:xfrm>
            <a:off x="4875189" y="3565463"/>
            <a:ext cx="316194" cy="148280"/>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3" name="Google Shape;293;p8"/>
          <p:cNvSpPr/>
          <p:nvPr/>
        </p:nvSpPr>
        <p:spPr>
          <a:xfrm>
            <a:off x="5699154" y="3452133"/>
            <a:ext cx="316194" cy="261610"/>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4" name="Google Shape;294;p8"/>
          <p:cNvSpPr/>
          <p:nvPr/>
        </p:nvSpPr>
        <p:spPr>
          <a:xfrm>
            <a:off x="6556727" y="3157044"/>
            <a:ext cx="316194" cy="556699"/>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5" name="Google Shape;295;p8"/>
          <p:cNvSpPr/>
          <p:nvPr/>
        </p:nvSpPr>
        <p:spPr>
          <a:xfrm>
            <a:off x="7450463" y="1251813"/>
            <a:ext cx="316194" cy="2461931"/>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6" name="Google Shape;296;p8"/>
          <p:cNvSpPr txBox="1"/>
          <p:nvPr/>
        </p:nvSpPr>
        <p:spPr>
          <a:xfrm>
            <a:off x="405700" y="1735301"/>
            <a:ext cx="2790423" cy="271539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200" u="none" cap="none" strike="noStrike">
                <a:solidFill>
                  <a:srgbClr val="383B3E"/>
                </a:solidFill>
                <a:latin typeface="Arial"/>
                <a:ea typeface="Arial"/>
                <a:cs typeface="Arial"/>
                <a:sym typeface="Arial"/>
              </a:rPr>
              <a:t>While Facebook is the original social network, it is the least popular platform for influencer campaigns. And, thought marketers do prioritize</a:t>
            </a:r>
            <a:endParaRPr/>
          </a:p>
          <a:p>
            <a:pPr indent="0" lvl="0" marL="0" marR="0" rtl="0" algn="l">
              <a:lnSpc>
                <a:spcPct val="100000"/>
              </a:lnSpc>
              <a:spcBef>
                <a:spcPts val="0"/>
              </a:spcBef>
              <a:spcAft>
                <a:spcPts val="0"/>
              </a:spcAft>
              <a:buNone/>
            </a:pPr>
            <a:r>
              <a:rPr b="0" i="0" lang="en-US" sz="1200" u="none" cap="none" strike="noStrike">
                <a:solidFill>
                  <a:srgbClr val="383B3E"/>
                </a:solidFill>
                <a:latin typeface="Arial"/>
                <a:ea typeface="Arial"/>
                <a:cs typeface="Arial"/>
                <a:sym typeface="Arial"/>
              </a:rPr>
              <a:t>other networks for influencer campaigns, on Facebook Celebrities still charge significant fees.</a:t>
            </a:r>
            <a:endParaRPr/>
          </a:p>
          <a:p>
            <a:pPr indent="0" lvl="0" marL="0" marR="0" rtl="0" algn="l">
              <a:lnSpc>
                <a:spcPct val="100000"/>
              </a:lnSpc>
              <a:spcBef>
                <a:spcPts val="0"/>
              </a:spcBef>
              <a:spcAft>
                <a:spcPts val="0"/>
              </a:spcAft>
              <a:buNone/>
            </a:pPr>
            <a:r>
              <a:t/>
            </a:r>
            <a:endParaRPr b="0" i="0" sz="1200" u="none" cap="none" strike="noStrike">
              <a:solidFill>
                <a:srgbClr val="383B3E"/>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383B3E"/>
                </a:solidFill>
                <a:latin typeface="Arial"/>
                <a:ea typeface="Arial"/>
                <a:cs typeface="Arial"/>
                <a:sym typeface="Arial"/>
              </a:rPr>
              <a:t>In 2018, Food and Lifestyle were the most expensive industries for influencer marketing on Facebook.</a:t>
            </a:r>
            <a:endParaRPr/>
          </a:p>
        </p:txBody>
      </p:sp>
      <p:cxnSp>
        <p:nvCxnSpPr>
          <p:cNvPr id="297" name="Google Shape;297;p8"/>
          <p:cNvCxnSpPr/>
          <p:nvPr/>
        </p:nvCxnSpPr>
        <p:spPr>
          <a:xfrm>
            <a:off x="4596298" y="3722289"/>
            <a:ext cx="3443955" cy="0"/>
          </a:xfrm>
          <a:prstGeom prst="straightConnector1">
            <a:avLst/>
          </a:prstGeom>
          <a:noFill/>
          <a:ln cap="flat" cmpd="sng" w="38100">
            <a:solidFill>
              <a:srgbClr val="12E2E2"/>
            </a:solidFill>
            <a:prstDash val="solid"/>
            <a:round/>
            <a:headEnd len="sm" w="sm" type="none"/>
            <a:tailEnd len="sm" w="sm" type="none"/>
          </a:ln>
        </p:spPr>
      </p:cxnSp>
      <p:sp>
        <p:nvSpPr>
          <p:cNvPr id="298" name="Google Shape;298;p8"/>
          <p:cNvSpPr txBox="1"/>
          <p:nvPr/>
        </p:nvSpPr>
        <p:spPr>
          <a:xfrm>
            <a:off x="7234456" y="990203"/>
            <a:ext cx="748208"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$2,400</a:t>
            </a:r>
            <a:endParaRPr b="1" i="0" sz="1100" u="none" cap="none" strike="noStrike">
              <a:solidFill>
                <a:srgbClr val="28BBBB"/>
              </a:solidFill>
              <a:latin typeface="Arial"/>
              <a:ea typeface="Arial"/>
              <a:cs typeface="Arial"/>
              <a:sym typeface="Arial"/>
            </a:endParaRPr>
          </a:p>
        </p:txBody>
      </p:sp>
      <p:sp>
        <p:nvSpPr>
          <p:cNvPr id="299" name="Google Shape;299;p8"/>
          <p:cNvSpPr txBox="1"/>
          <p:nvPr/>
        </p:nvSpPr>
        <p:spPr>
          <a:xfrm>
            <a:off x="6412752" y="2900831"/>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$243</a:t>
            </a:r>
            <a:endParaRPr b="1" i="0" sz="1100" u="none" cap="none" strike="noStrike">
              <a:solidFill>
                <a:srgbClr val="28BBBB"/>
              </a:solidFill>
              <a:latin typeface="Arial"/>
              <a:ea typeface="Arial"/>
              <a:cs typeface="Arial"/>
              <a:sym typeface="Arial"/>
            </a:endParaRPr>
          </a:p>
        </p:txBody>
      </p:sp>
      <p:sp>
        <p:nvSpPr>
          <p:cNvPr id="300" name="Google Shape;300;p8"/>
          <p:cNvSpPr txBox="1"/>
          <p:nvPr/>
        </p:nvSpPr>
        <p:spPr>
          <a:xfrm>
            <a:off x="5556338" y="3190523"/>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$218</a:t>
            </a:r>
            <a:endParaRPr/>
          </a:p>
        </p:txBody>
      </p:sp>
      <p:sp>
        <p:nvSpPr>
          <p:cNvPr id="301" name="Google Shape;301;p8"/>
          <p:cNvSpPr txBox="1"/>
          <p:nvPr/>
        </p:nvSpPr>
        <p:spPr>
          <a:xfrm>
            <a:off x="4734082" y="3304893"/>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$31</a:t>
            </a:r>
            <a:endParaRPr b="1" i="0" sz="1100" u="none" cap="none" strike="noStrike">
              <a:solidFill>
                <a:srgbClr val="28BBBB"/>
              </a:solidFill>
              <a:latin typeface="Arial"/>
              <a:ea typeface="Arial"/>
              <a:cs typeface="Arial"/>
              <a:sym typeface="Arial"/>
            </a:endParaRPr>
          </a:p>
        </p:txBody>
      </p:sp>
      <p:sp>
        <p:nvSpPr>
          <p:cNvPr id="302" name="Google Shape;302;p8"/>
          <p:cNvSpPr txBox="1"/>
          <p:nvPr/>
        </p:nvSpPr>
        <p:spPr>
          <a:xfrm>
            <a:off x="4734082" y="3749817"/>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Nano</a:t>
            </a:r>
            <a:endParaRPr b="0" i="0" sz="1100" u="none" cap="none" strike="noStrike">
              <a:solidFill>
                <a:srgbClr val="909599"/>
              </a:solidFill>
              <a:latin typeface="Arial"/>
              <a:ea typeface="Arial"/>
              <a:cs typeface="Arial"/>
              <a:sym typeface="Arial"/>
            </a:endParaRPr>
          </a:p>
        </p:txBody>
      </p:sp>
      <p:sp>
        <p:nvSpPr>
          <p:cNvPr id="303" name="Google Shape;303;p8"/>
          <p:cNvSpPr txBox="1"/>
          <p:nvPr/>
        </p:nvSpPr>
        <p:spPr>
          <a:xfrm>
            <a:off x="5549356" y="3749817"/>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Micro</a:t>
            </a:r>
            <a:endParaRPr b="0" i="0" sz="1100" u="none" cap="none" strike="noStrike">
              <a:solidFill>
                <a:srgbClr val="909599"/>
              </a:solidFill>
              <a:latin typeface="Arial"/>
              <a:ea typeface="Arial"/>
              <a:cs typeface="Arial"/>
              <a:sym typeface="Arial"/>
            </a:endParaRPr>
          </a:p>
        </p:txBody>
      </p:sp>
      <p:sp>
        <p:nvSpPr>
          <p:cNvPr id="304" name="Google Shape;304;p8"/>
          <p:cNvSpPr txBox="1"/>
          <p:nvPr/>
        </p:nvSpPr>
        <p:spPr>
          <a:xfrm>
            <a:off x="6408523" y="3749817"/>
            <a:ext cx="6042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Power</a:t>
            </a:r>
            <a:endParaRPr b="0" i="0" sz="1100" u="none" cap="none" strike="noStrike">
              <a:solidFill>
                <a:srgbClr val="909599"/>
              </a:solidFill>
              <a:latin typeface="Arial"/>
              <a:ea typeface="Arial"/>
              <a:cs typeface="Arial"/>
              <a:sym typeface="Arial"/>
            </a:endParaRPr>
          </a:p>
        </p:txBody>
      </p:sp>
      <p:sp>
        <p:nvSpPr>
          <p:cNvPr id="305" name="Google Shape;305;p8"/>
          <p:cNvSpPr txBox="1"/>
          <p:nvPr/>
        </p:nvSpPr>
        <p:spPr>
          <a:xfrm>
            <a:off x="7198180" y="3749817"/>
            <a:ext cx="820760"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Celebrity</a:t>
            </a:r>
            <a:endParaRPr b="0" i="0" sz="1100" u="none" cap="none" strike="noStrike">
              <a:solidFill>
                <a:srgbClr val="909599"/>
              </a:solidFill>
              <a:latin typeface="Arial"/>
              <a:ea typeface="Arial"/>
              <a:cs typeface="Arial"/>
              <a:sym typeface="Arial"/>
            </a:endParaRPr>
          </a:p>
        </p:txBody>
      </p:sp>
      <p:sp>
        <p:nvSpPr>
          <p:cNvPr id="306" name="Google Shape;306;p8"/>
          <p:cNvSpPr txBox="1"/>
          <p:nvPr/>
        </p:nvSpPr>
        <p:spPr>
          <a:xfrm>
            <a:off x="405701" y="941600"/>
            <a:ext cx="2790423" cy="9539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200" u="none" cap="none" strike="noStrike">
                <a:solidFill>
                  <a:srgbClr val="28BBBB"/>
                </a:solidFill>
                <a:latin typeface="Arial"/>
                <a:ea typeface="Arial"/>
                <a:cs typeface="Arial"/>
                <a:sym typeface="Arial"/>
              </a:rPr>
              <a:t>Influencer Rates:</a:t>
            </a:r>
            <a:endParaRPr/>
          </a:p>
          <a:p>
            <a:pPr indent="0" lvl="0" marL="0" marR="0" rtl="0" algn="l">
              <a:lnSpc>
                <a:spcPct val="100000"/>
              </a:lnSpc>
              <a:spcBef>
                <a:spcPts val="0"/>
              </a:spcBef>
              <a:spcAft>
                <a:spcPts val="0"/>
              </a:spcAft>
              <a:buNone/>
            </a:pPr>
            <a:r>
              <a:rPr b="0" i="0" lang="en-US" sz="2200" u="none" cap="none" strike="noStrike">
                <a:solidFill>
                  <a:srgbClr val="28BBBB"/>
                </a:solidFill>
                <a:latin typeface="Arial"/>
                <a:ea typeface="Arial"/>
                <a:cs typeface="Arial"/>
                <a:sym typeface="Arial"/>
              </a:rPr>
              <a:t>Facebook Post</a:t>
            </a:r>
            <a:endParaRPr b="1" i="0" sz="2200" u="none" cap="none" strike="noStrike">
              <a:solidFill>
                <a:srgbClr val="28BBBB"/>
              </a:solidFill>
              <a:latin typeface="Arial"/>
              <a:ea typeface="Arial"/>
              <a:cs typeface="Arial"/>
              <a:sym typeface="Arial"/>
            </a:endParaRPr>
          </a:p>
        </p:txBody>
      </p:sp>
      <p:sp>
        <p:nvSpPr>
          <p:cNvPr id="307" name="Google Shape;307;p8"/>
          <p:cNvSpPr/>
          <p:nvPr/>
        </p:nvSpPr>
        <p:spPr>
          <a:xfrm>
            <a:off x="3778298" y="4193327"/>
            <a:ext cx="5148477" cy="463282"/>
          </a:xfrm>
          <a:prstGeom prst="roundRect">
            <a:avLst>
              <a:gd fmla="val 16457" name="adj"/>
            </a:avLst>
          </a:prstGeom>
          <a:solidFill>
            <a:schemeClr val="lt1"/>
          </a:solidFill>
          <a:ln>
            <a:noFill/>
          </a:ln>
          <a:effectLst>
            <a:outerShdw blurRad="101600" rotWithShape="0" algn="ctr">
              <a:srgbClr val="12E2E2">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rgbClr val="28BBBB"/>
                </a:solidFill>
                <a:latin typeface="Arial"/>
                <a:ea typeface="Arial"/>
                <a:cs typeface="Arial"/>
                <a:sym typeface="Arial"/>
              </a:rPr>
              <a:t>Fun Fact  |  </a:t>
            </a:r>
            <a:r>
              <a:rPr b="0" i="0" lang="en-US" sz="900" u="none" cap="none" strike="noStrike">
                <a:solidFill>
                  <a:srgbClr val="909599"/>
                </a:solidFill>
                <a:latin typeface="Arial"/>
                <a:ea typeface="Arial"/>
                <a:cs typeface="Arial"/>
                <a:sym typeface="Arial"/>
              </a:rPr>
              <a:t>Lifestyle is the most expensive influencer category on Facebook, </a:t>
            </a:r>
            <a:endParaRPr/>
          </a:p>
          <a:p>
            <a:pPr indent="0" lvl="0" marL="0" marR="0" rtl="0" algn="ctr">
              <a:lnSpc>
                <a:spcPct val="100000"/>
              </a:lnSpc>
              <a:spcBef>
                <a:spcPts val="0"/>
              </a:spcBef>
              <a:spcAft>
                <a:spcPts val="0"/>
              </a:spcAft>
              <a:buNone/>
            </a:pPr>
            <a:r>
              <a:rPr b="0" i="0" lang="en-US" sz="900" u="none" cap="none" strike="noStrike">
                <a:solidFill>
                  <a:srgbClr val="909599"/>
                </a:solidFill>
                <a:latin typeface="Arial"/>
                <a:ea typeface="Arial"/>
                <a:cs typeface="Arial"/>
                <a:sym typeface="Arial"/>
              </a:rPr>
              <a:t>averaging $351 a post</a:t>
            </a:r>
            <a:endParaRPr b="0" i="0" sz="900" u="none" cap="none" strike="noStrike">
              <a:solidFill>
                <a:srgbClr val="909599"/>
              </a:solidFill>
              <a:latin typeface="Arial"/>
              <a:ea typeface="Arial"/>
              <a:cs typeface="Arial"/>
              <a:sym typeface="Arial"/>
            </a:endParaRPr>
          </a:p>
        </p:txBody>
      </p:sp>
      <p:pic>
        <p:nvPicPr>
          <p:cNvPr id="308" name="Google Shape;308;p8"/>
          <p:cNvPicPr preferRelativeResize="0"/>
          <p:nvPr/>
        </p:nvPicPr>
        <p:blipFill rotWithShape="1">
          <a:blip r:embed="rId3">
            <a:alphaModFix/>
          </a:blip>
          <a:srcRect b="0" l="0" r="0" t="0"/>
          <a:stretch/>
        </p:blipFill>
        <p:spPr>
          <a:xfrm>
            <a:off x="490516" y="484400"/>
            <a:ext cx="457200" cy="457200"/>
          </a:xfrm>
          <a:prstGeom prst="rect">
            <a:avLst/>
          </a:prstGeom>
          <a:noFill/>
          <a:ln>
            <a:noFill/>
          </a:ln>
        </p:spPr>
      </p:pic>
      <p:cxnSp>
        <p:nvCxnSpPr>
          <p:cNvPr id="309" name="Google Shape;309;p8"/>
          <p:cNvCxnSpPr/>
          <p:nvPr/>
        </p:nvCxnSpPr>
        <p:spPr>
          <a:xfrm>
            <a:off x="1102408" y="4777099"/>
            <a:ext cx="0" cy="273465"/>
          </a:xfrm>
          <a:prstGeom prst="straightConnector1">
            <a:avLst/>
          </a:prstGeom>
          <a:noFill/>
          <a:ln cap="flat" cmpd="sng" w="9525">
            <a:solidFill>
              <a:srgbClr val="28BBBB"/>
            </a:solidFill>
            <a:prstDash val="solid"/>
            <a:round/>
            <a:headEnd len="sm" w="sm" type="none"/>
            <a:tailEnd len="sm" w="sm" type="none"/>
          </a:ln>
        </p:spPr>
      </p:cxnSp>
      <p:sp>
        <p:nvSpPr>
          <p:cNvPr id="310" name="Google Shape;310;p8"/>
          <p:cNvSpPr txBox="1"/>
          <p:nvPr/>
        </p:nvSpPr>
        <p:spPr>
          <a:xfrm>
            <a:off x="1132095" y="4790720"/>
            <a:ext cx="243555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28BBBB"/>
                </a:solidFill>
                <a:latin typeface="Arial"/>
                <a:ea typeface="Arial"/>
                <a:cs typeface="Arial"/>
                <a:sym typeface="Arial"/>
              </a:rPr>
              <a:t>The Price of Influencer Marketing </a:t>
            </a:r>
            <a:endParaRPr b="0" i="0" sz="900" u="none" cap="none" strike="noStrike">
              <a:solidFill>
                <a:srgbClr val="28BBBB"/>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9"/>
          <p:cNvSpPr/>
          <p:nvPr/>
        </p:nvSpPr>
        <p:spPr>
          <a:xfrm rot="5400000">
            <a:off x="6642716" y="-235552"/>
            <a:ext cx="316194" cy="2260439"/>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6" name="Google Shape;316;p9"/>
          <p:cNvSpPr txBox="1"/>
          <p:nvPr/>
        </p:nvSpPr>
        <p:spPr>
          <a:xfrm>
            <a:off x="405700" y="2354181"/>
            <a:ext cx="2790423" cy="142174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200" u="none" cap="none" strike="noStrike">
                <a:solidFill>
                  <a:srgbClr val="383B3E"/>
                </a:solidFill>
                <a:latin typeface="Arial"/>
                <a:ea typeface="Arial"/>
                <a:cs typeface="Arial"/>
                <a:sym typeface="Arial"/>
              </a:rPr>
              <a:t>Across all social channels Women charge an average of $351 while Men charge $459.</a:t>
            </a:r>
            <a:endParaRPr/>
          </a:p>
          <a:p>
            <a:pPr indent="0" lvl="0" marL="0" marR="0" rtl="0" algn="l">
              <a:lnSpc>
                <a:spcPct val="100000"/>
              </a:lnSpc>
              <a:spcBef>
                <a:spcPts val="0"/>
              </a:spcBef>
              <a:spcAft>
                <a:spcPts val="0"/>
              </a:spcAft>
              <a:buNone/>
            </a:pPr>
            <a:r>
              <a:t/>
            </a:r>
            <a:endParaRPr b="0" i="0" sz="1200" u="none" cap="none" strike="noStrike">
              <a:solidFill>
                <a:srgbClr val="383B3E"/>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383B3E"/>
                </a:solidFill>
                <a:latin typeface="Arial"/>
                <a:ea typeface="Arial"/>
                <a:cs typeface="Arial"/>
                <a:sym typeface="Arial"/>
              </a:rPr>
              <a:t>However, men make just 23% of the influencer industry.</a:t>
            </a:r>
            <a:endParaRPr/>
          </a:p>
        </p:txBody>
      </p:sp>
      <p:cxnSp>
        <p:nvCxnSpPr>
          <p:cNvPr id="317" name="Google Shape;317;p9"/>
          <p:cNvCxnSpPr/>
          <p:nvPr/>
        </p:nvCxnSpPr>
        <p:spPr>
          <a:xfrm>
            <a:off x="4310036" y="1781789"/>
            <a:ext cx="4108408" cy="0"/>
          </a:xfrm>
          <a:prstGeom prst="straightConnector1">
            <a:avLst/>
          </a:prstGeom>
          <a:noFill/>
          <a:ln cap="flat" cmpd="sng" w="38100">
            <a:solidFill>
              <a:srgbClr val="12E2E2"/>
            </a:solidFill>
            <a:prstDash val="solid"/>
            <a:round/>
            <a:headEnd len="sm" w="sm" type="none"/>
            <a:tailEnd len="sm" w="sm" type="none"/>
          </a:ln>
        </p:spPr>
      </p:cxnSp>
      <p:sp>
        <p:nvSpPr>
          <p:cNvPr id="318" name="Google Shape;318;p9"/>
          <p:cNvSpPr txBox="1"/>
          <p:nvPr/>
        </p:nvSpPr>
        <p:spPr>
          <a:xfrm>
            <a:off x="7931033" y="763862"/>
            <a:ext cx="7482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$459</a:t>
            </a:r>
            <a:endParaRPr b="0" i="0" sz="1100" u="none" cap="none" strike="noStrike">
              <a:solidFill>
                <a:srgbClr val="28BBBB"/>
              </a:solidFill>
              <a:latin typeface="Arial"/>
              <a:ea typeface="Arial"/>
              <a:cs typeface="Arial"/>
              <a:sym typeface="Arial"/>
            </a:endParaRPr>
          </a:p>
        </p:txBody>
      </p:sp>
      <p:sp>
        <p:nvSpPr>
          <p:cNvPr id="319" name="Google Shape;319;p9"/>
          <p:cNvSpPr txBox="1"/>
          <p:nvPr/>
        </p:nvSpPr>
        <p:spPr>
          <a:xfrm>
            <a:off x="405701" y="1560480"/>
            <a:ext cx="2790423" cy="9539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200" u="none" cap="none" strike="noStrike">
                <a:solidFill>
                  <a:srgbClr val="28BBBB"/>
                </a:solidFill>
                <a:latin typeface="Arial"/>
                <a:ea typeface="Arial"/>
                <a:cs typeface="Arial"/>
                <a:sym typeface="Arial"/>
              </a:rPr>
              <a:t>Influencer Pricing</a:t>
            </a:r>
            <a:endParaRPr/>
          </a:p>
          <a:p>
            <a:pPr indent="0" lvl="0" marL="0" marR="0" rtl="0" algn="l">
              <a:lnSpc>
                <a:spcPct val="100000"/>
              </a:lnSpc>
              <a:spcBef>
                <a:spcPts val="0"/>
              </a:spcBef>
              <a:spcAft>
                <a:spcPts val="0"/>
              </a:spcAft>
              <a:buNone/>
            </a:pPr>
            <a:r>
              <a:rPr b="1" i="0" lang="en-US" sz="2200" u="none" cap="none" strike="noStrike">
                <a:solidFill>
                  <a:srgbClr val="28BBBB"/>
                </a:solidFill>
                <a:latin typeface="Arial"/>
                <a:ea typeface="Arial"/>
                <a:cs typeface="Arial"/>
                <a:sym typeface="Arial"/>
              </a:rPr>
              <a:t>Trends: </a:t>
            </a:r>
            <a:r>
              <a:rPr b="0" i="0" lang="en-US" sz="2200" u="none" cap="none" strike="noStrike">
                <a:solidFill>
                  <a:srgbClr val="28BBBB"/>
                </a:solidFill>
                <a:latin typeface="Arial"/>
                <a:ea typeface="Arial"/>
                <a:cs typeface="Arial"/>
                <a:sym typeface="Arial"/>
              </a:rPr>
              <a:t>Gender</a:t>
            </a:r>
            <a:endParaRPr b="1" i="0" sz="2200" u="none" cap="none" strike="noStrike">
              <a:solidFill>
                <a:srgbClr val="28BBBB"/>
              </a:solidFill>
              <a:latin typeface="Arial"/>
              <a:ea typeface="Arial"/>
              <a:cs typeface="Arial"/>
              <a:sym typeface="Arial"/>
            </a:endParaRPr>
          </a:p>
        </p:txBody>
      </p:sp>
      <p:sp>
        <p:nvSpPr>
          <p:cNvPr id="320" name="Google Shape;320;p9"/>
          <p:cNvSpPr/>
          <p:nvPr/>
        </p:nvSpPr>
        <p:spPr>
          <a:xfrm>
            <a:off x="3778298" y="4193327"/>
            <a:ext cx="5148477" cy="463282"/>
          </a:xfrm>
          <a:prstGeom prst="roundRect">
            <a:avLst>
              <a:gd fmla="val 16457" name="adj"/>
            </a:avLst>
          </a:prstGeom>
          <a:solidFill>
            <a:schemeClr val="lt1"/>
          </a:solidFill>
          <a:ln>
            <a:noFill/>
          </a:ln>
          <a:effectLst>
            <a:outerShdw blurRad="101600" rotWithShape="0" algn="ctr">
              <a:srgbClr val="12E2E2">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rgbClr val="28BBBB"/>
                </a:solidFill>
                <a:latin typeface="Arial"/>
                <a:ea typeface="Arial"/>
                <a:cs typeface="Arial"/>
                <a:sym typeface="Arial"/>
              </a:rPr>
              <a:t>Not Fun Fact  |  </a:t>
            </a:r>
            <a:r>
              <a:rPr b="0" i="0" lang="en-US" sz="900" u="none" cap="none" strike="noStrike">
                <a:solidFill>
                  <a:srgbClr val="909599"/>
                </a:solidFill>
                <a:latin typeface="Arial"/>
                <a:ea typeface="Arial"/>
                <a:cs typeface="Arial"/>
                <a:sym typeface="Arial"/>
              </a:rPr>
              <a:t>In general the average woman earns 77 cents to every dollar a man earns</a:t>
            </a:r>
            <a:endParaRPr b="0" i="0" sz="900" u="none" cap="none" strike="noStrike">
              <a:solidFill>
                <a:srgbClr val="909599"/>
              </a:solidFill>
              <a:latin typeface="Arial"/>
              <a:ea typeface="Arial"/>
              <a:cs typeface="Arial"/>
              <a:sym typeface="Arial"/>
            </a:endParaRPr>
          </a:p>
        </p:txBody>
      </p:sp>
      <p:sp>
        <p:nvSpPr>
          <p:cNvPr id="321" name="Google Shape;321;p9"/>
          <p:cNvSpPr/>
          <p:nvPr/>
        </p:nvSpPr>
        <p:spPr>
          <a:xfrm rot="5400000">
            <a:off x="6359350" y="524895"/>
            <a:ext cx="316194" cy="1693704"/>
          </a:xfrm>
          <a:prstGeom prst="rect">
            <a:avLst/>
          </a:prstGeom>
          <a:gradFill>
            <a:gsLst>
              <a:gs pos="0">
                <a:srgbClr val="9BE5DE"/>
              </a:gs>
              <a:gs pos="100000">
                <a:srgbClr val="12E2E2">
                  <a:alpha val="14509"/>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2" name="Google Shape;322;p9"/>
          <p:cNvSpPr txBox="1"/>
          <p:nvPr/>
        </p:nvSpPr>
        <p:spPr>
          <a:xfrm>
            <a:off x="7364299" y="1240941"/>
            <a:ext cx="7482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28BBBB"/>
                </a:solidFill>
                <a:latin typeface="Arial"/>
                <a:ea typeface="Arial"/>
                <a:cs typeface="Arial"/>
                <a:sym typeface="Arial"/>
              </a:rPr>
              <a:t>$351</a:t>
            </a:r>
            <a:endParaRPr b="0" i="0" sz="1100" u="none" cap="none" strike="noStrike">
              <a:solidFill>
                <a:srgbClr val="28BBBB"/>
              </a:solidFill>
              <a:latin typeface="Arial"/>
              <a:ea typeface="Arial"/>
              <a:cs typeface="Arial"/>
              <a:sym typeface="Arial"/>
            </a:endParaRPr>
          </a:p>
        </p:txBody>
      </p:sp>
      <p:sp>
        <p:nvSpPr>
          <p:cNvPr id="323" name="Google Shape;323;p9"/>
          <p:cNvSpPr txBox="1"/>
          <p:nvPr/>
        </p:nvSpPr>
        <p:spPr>
          <a:xfrm>
            <a:off x="4276998" y="1240941"/>
            <a:ext cx="1393597"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Women Avg. Price</a:t>
            </a:r>
            <a:endParaRPr b="0" i="0" sz="1100" u="none" cap="none" strike="noStrike">
              <a:solidFill>
                <a:srgbClr val="909599"/>
              </a:solidFill>
              <a:latin typeface="Arial"/>
              <a:ea typeface="Arial"/>
              <a:cs typeface="Arial"/>
              <a:sym typeface="Arial"/>
            </a:endParaRPr>
          </a:p>
        </p:txBody>
      </p:sp>
      <p:sp>
        <p:nvSpPr>
          <p:cNvPr id="324" name="Google Shape;324;p9"/>
          <p:cNvSpPr/>
          <p:nvPr/>
        </p:nvSpPr>
        <p:spPr>
          <a:xfrm>
            <a:off x="5509824" y="2173895"/>
            <a:ext cx="1693706" cy="1693706"/>
          </a:xfrm>
          <a:prstGeom prst="ellipse">
            <a:avLst/>
          </a:prstGeom>
          <a:gradFill>
            <a:gsLst>
              <a:gs pos="0">
                <a:srgbClr val="9BE5DE">
                  <a:alpha val="24705"/>
                </a:srgbClr>
              </a:gs>
              <a:gs pos="100000">
                <a:srgbClr val="12E2E2">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5" name="Google Shape;325;p9"/>
          <p:cNvSpPr/>
          <p:nvPr/>
        </p:nvSpPr>
        <p:spPr>
          <a:xfrm rot="-5400000">
            <a:off x="5341985" y="2205799"/>
            <a:ext cx="2065594" cy="1876156"/>
          </a:xfrm>
          <a:prstGeom prst="pie">
            <a:avLst>
              <a:gd fmla="val 21489055" name="adj1"/>
              <a:gd fmla="val 4741164" name="adj2"/>
            </a:avLst>
          </a:prstGeom>
          <a:solidFill>
            <a:srgbClr val="12E2E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26" name="Google Shape;326;p9"/>
          <p:cNvSpPr txBox="1"/>
          <p:nvPr/>
        </p:nvSpPr>
        <p:spPr>
          <a:xfrm>
            <a:off x="5752641" y="3222871"/>
            <a:ext cx="119978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Women</a:t>
            </a:r>
            <a:endParaRPr/>
          </a:p>
          <a:p>
            <a:pPr indent="0" lvl="0" marL="0" marR="0" rtl="0" algn="ctr">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77%</a:t>
            </a:r>
            <a:endParaRPr b="1" i="0" sz="1200" u="none" cap="none" strike="noStrike">
              <a:solidFill>
                <a:schemeClr val="lt1"/>
              </a:solidFill>
              <a:latin typeface="Arial"/>
              <a:ea typeface="Arial"/>
              <a:cs typeface="Arial"/>
              <a:sym typeface="Arial"/>
            </a:endParaRPr>
          </a:p>
        </p:txBody>
      </p:sp>
      <p:sp>
        <p:nvSpPr>
          <p:cNvPr id="327" name="Google Shape;327;p9"/>
          <p:cNvSpPr txBox="1"/>
          <p:nvPr/>
        </p:nvSpPr>
        <p:spPr>
          <a:xfrm>
            <a:off x="6167736" y="2458662"/>
            <a:ext cx="119978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Men</a:t>
            </a:r>
            <a:endParaRPr/>
          </a:p>
          <a:p>
            <a:pPr indent="0" lvl="0" marL="0" marR="0" rtl="0" algn="ctr">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23%</a:t>
            </a:r>
            <a:endParaRPr b="1" i="0" sz="1200" u="none" cap="none" strike="noStrike">
              <a:solidFill>
                <a:schemeClr val="lt1"/>
              </a:solidFill>
              <a:latin typeface="Arial"/>
              <a:ea typeface="Arial"/>
              <a:cs typeface="Arial"/>
              <a:sym typeface="Arial"/>
            </a:endParaRPr>
          </a:p>
        </p:txBody>
      </p:sp>
      <p:sp>
        <p:nvSpPr>
          <p:cNvPr id="328" name="Google Shape;328;p9"/>
          <p:cNvSpPr txBox="1"/>
          <p:nvPr/>
        </p:nvSpPr>
        <p:spPr>
          <a:xfrm>
            <a:off x="4276998" y="763862"/>
            <a:ext cx="1393597"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100" u="none" cap="none" strike="noStrike">
                <a:solidFill>
                  <a:srgbClr val="909599"/>
                </a:solidFill>
                <a:latin typeface="Arial"/>
                <a:ea typeface="Arial"/>
                <a:cs typeface="Arial"/>
                <a:sym typeface="Arial"/>
              </a:rPr>
              <a:t>Men Avg. Price</a:t>
            </a:r>
            <a:endParaRPr b="0" i="0" sz="1100" u="none" cap="none" strike="noStrike">
              <a:solidFill>
                <a:srgbClr val="909599"/>
              </a:solidFill>
              <a:latin typeface="Arial"/>
              <a:ea typeface="Arial"/>
              <a:cs typeface="Arial"/>
              <a:sym typeface="Arial"/>
            </a:endParaRPr>
          </a:p>
        </p:txBody>
      </p:sp>
      <p:cxnSp>
        <p:nvCxnSpPr>
          <p:cNvPr id="329" name="Google Shape;329;p9"/>
          <p:cNvCxnSpPr/>
          <p:nvPr/>
        </p:nvCxnSpPr>
        <p:spPr>
          <a:xfrm>
            <a:off x="1102408" y="4777099"/>
            <a:ext cx="0" cy="273465"/>
          </a:xfrm>
          <a:prstGeom prst="straightConnector1">
            <a:avLst/>
          </a:prstGeom>
          <a:noFill/>
          <a:ln cap="flat" cmpd="sng" w="9525">
            <a:solidFill>
              <a:srgbClr val="28BBBB"/>
            </a:solidFill>
            <a:prstDash val="solid"/>
            <a:round/>
            <a:headEnd len="sm" w="sm" type="none"/>
            <a:tailEnd len="sm" w="sm" type="none"/>
          </a:ln>
        </p:spPr>
      </p:cxnSp>
      <p:sp>
        <p:nvSpPr>
          <p:cNvPr id="330" name="Google Shape;330;p9"/>
          <p:cNvSpPr txBox="1"/>
          <p:nvPr/>
        </p:nvSpPr>
        <p:spPr>
          <a:xfrm>
            <a:off x="1132095" y="4790720"/>
            <a:ext cx="243555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28BBBB"/>
                </a:solidFill>
                <a:latin typeface="Arial"/>
                <a:ea typeface="Arial"/>
                <a:cs typeface="Arial"/>
                <a:sym typeface="Arial"/>
              </a:rPr>
              <a:t>The Price of Influencer Marketing </a:t>
            </a:r>
            <a:endParaRPr b="0" i="0" sz="900" u="none" cap="none" strike="noStrike">
              <a:solidFill>
                <a:srgbClr val="28BBBB"/>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lear Theme">
  <a:themeElements>
    <a:clrScheme name="Custom 9">
      <a:dk1>
        <a:srgbClr val="4B4F53"/>
      </a:dk1>
      <a:lt1>
        <a:srgbClr val="FFFFFF"/>
      </a:lt1>
      <a:dk2>
        <a:srgbClr val="FEDDCA"/>
      </a:dk2>
      <a:lt2>
        <a:srgbClr val="333333"/>
      </a:lt2>
      <a:accent1>
        <a:srgbClr val="4B4F53"/>
      </a:accent1>
      <a:accent2>
        <a:srgbClr val="11C6C7"/>
      </a:accent2>
      <a:accent3>
        <a:srgbClr val="F16329"/>
      </a:accent3>
      <a:accent4>
        <a:srgbClr val="B727A0"/>
      </a:accent4>
      <a:accent5>
        <a:srgbClr val="DBF4FF"/>
      </a:accent5>
      <a:accent6>
        <a:srgbClr val="EFD4EB"/>
      </a:accent6>
      <a:hlink>
        <a:srgbClr val="2299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